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av" ContentType="audio/wav"/>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 id="2147483652" r:id="rId5"/>
    <p:sldMasterId id="2147483653" r:id="rId6"/>
    <p:sldMasterId id="2147483654" r:id="rId7"/>
    <p:sldMasterId id="2147483655" r:id="rId8"/>
    <p:sldMasterId id="2147483656" r:id="rId9"/>
    <p:sldMasterId id="2147483657" r:id="rId10"/>
    <p:sldMasterId id="2147483658" r:id="rId11"/>
    <p:sldMasterId id="2147483659" r:id="rId12"/>
  </p:sldMasterIdLst>
  <p:notesMasterIdLst>
    <p:notesMasterId r:id="rId29"/>
  </p:notesMasterIdLst>
  <p:sldIdLst>
    <p:sldId id="256" r:id="rId13"/>
    <p:sldId id="257" r:id="rId14"/>
    <p:sldId id="258" r:id="rId15"/>
    <p:sldId id="275" r:id="rId16"/>
    <p:sldId id="259" r:id="rId17"/>
    <p:sldId id="277" r:id="rId18"/>
    <p:sldId id="278" r:id="rId19"/>
    <p:sldId id="279" r:id="rId20"/>
    <p:sldId id="286" r:id="rId21"/>
    <p:sldId id="280" r:id="rId22"/>
    <p:sldId id="281" r:id="rId23"/>
    <p:sldId id="260" r:id="rId24"/>
    <p:sldId id="261" r:id="rId25"/>
    <p:sldId id="262" r:id="rId26"/>
    <p:sldId id="263" r:id="rId27"/>
    <p:sldId id="267" r:id="rId28"/>
  </p:sldIdLst>
  <p:sldSz cx="10160000" cy="7620000"/>
  <p:notesSz cx="6858000" cy="9144000"/>
  <p:defaultTextStyle>
    <a:defPPr>
      <a:defRPr lang="en-US"/>
    </a:defPPr>
    <a:lvl1pPr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1pPr>
    <a:lvl2pPr marL="4572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2pPr>
    <a:lvl3pPr marL="9144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3pPr>
    <a:lvl4pPr marL="13716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4pPr>
    <a:lvl5pPr marL="18288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5pPr>
    <a:lvl6pPr marL="2286000" algn="l" defTabSz="457200" rtl="0" eaLnBrk="1" latinLnBrk="0" hangingPunct="1">
      <a:defRPr sz="3200" kern="1200">
        <a:solidFill>
          <a:srgbClr val="000000"/>
        </a:solidFill>
        <a:latin typeface="Gill Sans" charset="0"/>
        <a:ea typeface="Heiti TC Light" charset="0"/>
        <a:cs typeface="Heiti TC Light" charset="0"/>
        <a:sym typeface="Gill Sans" charset="0"/>
      </a:defRPr>
    </a:lvl6pPr>
    <a:lvl7pPr marL="2743200" algn="l" defTabSz="457200" rtl="0" eaLnBrk="1" latinLnBrk="0" hangingPunct="1">
      <a:defRPr sz="3200" kern="1200">
        <a:solidFill>
          <a:srgbClr val="000000"/>
        </a:solidFill>
        <a:latin typeface="Gill Sans" charset="0"/>
        <a:ea typeface="Heiti TC Light" charset="0"/>
        <a:cs typeface="Heiti TC Light" charset="0"/>
        <a:sym typeface="Gill Sans" charset="0"/>
      </a:defRPr>
    </a:lvl7pPr>
    <a:lvl8pPr marL="3200400" algn="l" defTabSz="457200" rtl="0" eaLnBrk="1" latinLnBrk="0" hangingPunct="1">
      <a:defRPr sz="3200" kern="1200">
        <a:solidFill>
          <a:srgbClr val="000000"/>
        </a:solidFill>
        <a:latin typeface="Gill Sans" charset="0"/>
        <a:ea typeface="Heiti TC Light" charset="0"/>
        <a:cs typeface="Heiti TC Light" charset="0"/>
        <a:sym typeface="Gill Sans" charset="0"/>
      </a:defRPr>
    </a:lvl8pPr>
    <a:lvl9pPr marL="3657600" algn="l" defTabSz="457200" rtl="0" eaLnBrk="1" latinLnBrk="0" hangingPunct="1">
      <a:defRPr sz="3200" kern="1200">
        <a:solidFill>
          <a:srgbClr val="000000"/>
        </a:solidFill>
        <a:latin typeface="Gill Sans" charset="0"/>
        <a:ea typeface="Heiti TC Light" charset="0"/>
        <a:cs typeface="Heiti TC Light" charset="0"/>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698" autoAdjust="0"/>
  </p:normalViewPr>
  <p:slideViewPr>
    <p:cSldViewPr>
      <p:cViewPr varScale="1">
        <p:scale>
          <a:sx n="116" d="100"/>
          <a:sy n="116" d="100"/>
        </p:scale>
        <p:origin x="-512" y="-104"/>
      </p:cViewPr>
      <p:guideLst>
        <p:guide orient="horz" pos="2400"/>
        <p:guide pos="320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 Id="rId25" Type="http://schemas.openxmlformats.org/officeDocument/2006/relationships/slide" Target="slides/slide13.xml"/><Relationship Id="rId26" Type="http://schemas.openxmlformats.org/officeDocument/2006/relationships/slide" Target="slides/slide14.xml"/><Relationship Id="rId27" Type="http://schemas.openxmlformats.org/officeDocument/2006/relationships/slide" Target="slides/slide15.xml"/><Relationship Id="rId28"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Master" Target="slideMasters/slideMaster9.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Master" Target="slideMasters/slideMaster10.xml"/><Relationship Id="rId11" Type="http://schemas.openxmlformats.org/officeDocument/2006/relationships/slideMaster" Target="slideMasters/slideMaster11.xml"/><Relationship Id="rId12" Type="http://schemas.openxmlformats.org/officeDocument/2006/relationships/slideMaster" Target="slideMasters/slideMaster12.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s>
</file>

<file path=ppt/media/image1.jpeg>
</file>

<file path=ppt/media/image10.jpeg>
</file>

<file path=ppt/media/image11.jpeg>
</file>

<file path=ppt/media/image12.jpeg>
</file>

<file path=ppt/media/image13.jpe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wav>
</file>

<file path=ppt/media/media10.wav>
</file>

<file path=ppt/media/media11.wav>
</file>

<file path=ppt/media/media12.wav>
</file>

<file path=ppt/media/media13.wav>
</file>

<file path=ppt/media/media14.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1" name="Rectangle 1"/>
          <p:cNvSpPr>
            <a:spLocks noGrp="1" noRot="1" noChangeAspect="1" noChangeArrowheads="1" noTextEdit="1"/>
          </p:cNvSpPr>
          <p:nvPr>
            <p:ph type="sldImg"/>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15362" name="Rectangle 2"/>
          <p:cNvSpPr>
            <a:spLocks noGrp="1" noChangeArrowheads="1"/>
          </p:cNvSpPr>
          <p:nvPr>
            <p:ph type="body" sz="quarter" idx="1"/>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Tree>
    <p:extLst>
      <p:ext uri="{BB962C8B-B14F-4D97-AF65-F5344CB8AC3E}">
        <p14:creationId xmlns:p14="http://schemas.microsoft.com/office/powerpoint/2010/main" val="838766380"/>
      </p:ext>
    </p:extLst>
  </p:cSld>
  <p:clrMap bg1="lt1" tx1="dk1" bg2="lt2" tx2="dk2" accent1="accent1" accent2="accent2" accent3="accent3" accent4="accent4" accent5="accent5" accent6="accent6" hlink="hlink" folHlink="folHlink"/>
  <p:notesStyle>
    <a:lvl1pPr algn="l" rtl="0" eaLnBrk="0" fontAlgn="base" hangingPunct="0">
      <a:spcBef>
        <a:spcPct val="0"/>
      </a:spcBef>
      <a:spcAft>
        <a:spcPct val="0"/>
      </a:spcAft>
      <a:defRPr sz="1200" kern="1200">
        <a:solidFill>
          <a:schemeClr val="tx1"/>
        </a:solidFill>
        <a:latin typeface="Gill Sans" charset="0"/>
        <a:ea typeface="ＭＳ Ｐゴシック" charset="0"/>
        <a:cs typeface="ＭＳ Ｐゴシック" charset="0"/>
      </a:defRPr>
    </a:lvl1pPr>
    <a:lvl2pPr marL="457200" algn="l" rtl="0" eaLnBrk="0" fontAlgn="base" hangingPunct="0">
      <a:spcBef>
        <a:spcPct val="0"/>
      </a:spcBef>
      <a:spcAft>
        <a:spcPct val="0"/>
      </a:spcAft>
      <a:defRPr sz="1200" kern="1200">
        <a:solidFill>
          <a:schemeClr val="tx1"/>
        </a:solidFill>
        <a:latin typeface="Gill Sans" charset="0"/>
        <a:ea typeface="ＭＳ Ｐゴシック" charset="0"/>
        <a:cs typeface="+mn-cs"/>
      </a:defRPr>
    </a:lvl2pPr>
    <a:lvl3pPr marL="914400" algn="l" rtl="0" eaLnBrk="0" fontAlgn="base" hangingPunct="0">
      <a:spcBef>
        <a:spcPct val="0"/>
      </a:spcBef>
      <a:spcAft>
        <a:spcPct val="0"/>
      </a:spcAft>
      <a:defRPr sz="1200" kern="1200">
        <a:solidFill>
          <a:schemeClr val="tx1"/>
        </a:solidFill>
        <a:latin typeface="Gill Sans" charset="0"/>
        <a:ea typeface="ＭＳ Ｐゴシック" charset="0"/>
        <a:cs typeface="+mn-cs"/>
      </a:defRPr>
    </a:lvl3pPr>
    <a:lvl4pPr marL="1371600" algn="l" rtl="0" eaLnBrk="0" fontAlgn="base" hangingPunct="0">
      <a:spcBef>
        <a:spcPct val="0"/>
      </a:spcBef>
      <a:spcAft>
        <a:spcPct val="0"/>
      </a:spcAft>
      <a:defRPr sz="1200" kern="1200">
        <a:solidFill>
          <a:schemeClr val="tx1"/>
        </a:solidFill>
        <a:latin typeface="Gill Sans" charset="0"/>
        <a:ea typeface="ＭＳ Ｐゴシック" charset="0"/>
        <a:cs typeface="+mn-cs"/>
      </a:defRPr>
    </a:lvl4pPr>
    <a:lvl5pPr marL="1828800" algn="l" rtl="0" eaLnBrk="0" fontAlgn="base" hangingPunct="0">
      <a:spcBef>
        <a:spcPct val="0"/>
      </a:spcBef>
      <a:spcAft>
        <a:spcPct val="0"/>
      </a:spcAft>
      <a:defRPr sz="1200" kern="1200">
        <a:solidFill>
          <a:schemeClr val="tx1"/>
        </a:solidFill>
        <a:latin typeface="Gill Sans"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p:cNvSpPr>
            <a:spLocks noGrp="1" noRot="1" noChangeAspect="1" noChangeArrowheads="1"/>
          </p:cNvSpPr>
          <p:nvPr>
            <p:ph type="sldImg"/>
          </p:nvPr>
        </p:nvSpPr>
        <p:spPr>
          <a:solidFill>
            <a:srgbClr val="FFFFFF"/>
          </a:solidFill>
          <a:ln/>
        </p:spPr>
      </p:sp>
      <p:sp>
        <p:nvSpPr>
          <p:cNvPr id="16386"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If we're talking about structuralism, and we're describing post-modernism, then it only makes sense that we talk about post-structuralism, right?  Post-structuralists were a group of French intellectuals in the 1960's and 1970's who grew out of structuralism, and ended up critiquing many of it's ideas. Roland Barthes is one such post-structuralist, and one who took Sausurre's ideas one step further.</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Rot="1" noChangeAspect="1" noChangeArrowheads="1"/>
          </p:cNvSpPr>
          <p:nvPr>
            <p:ph type="sldImg"/>
          </p:nvPr>
        </p:nvSpPr>
        <p:spPr>
          <a:solidFill>
            <a:srgbClr val="FFFFFF"/>
          </a:solidFill>
          <a:ln/>
        </p:spPr>
      </p:sp>
      <p:sp>
        <p:nvSpPr>
          <p:cNvPr id="34818" name="Rectangle 2"/>
          <p:cNvSpPr>
            <a:spLocks noGrp="1" noChangeArrowheads="1"/>
          </p:cNvSpPr>
          <p:nvPr>
            <p:ph type="body" idx="1"/>
          </p:nvPr>
        </p:nvSpPr>
        <p:spPr>
          <a:ln/>
        </p:spPr>
        <p:txBody>
          <a:bodyPr/>
          <a:lstStyle/>
          <a:p>
            <a:pPr eaLnBrk="1" hangingPunct="1">
              <a:defRPr/>
            </a:pPr>
            <a:r>
              <a:rPr lang="en-US" sz="1600" dirty="0" smtClean="0">
                <a:latin typeface="Lucida Grande" charset="0"/>
                <a:cs typeface="Lucida Grande" charset="0"/>
                <a:sym typeface="Lucida Grande" charset="0"/>
              </a:rPr>
              <a:t>In fact he experiments with removing signifiers, in this version all the color, to show us </a:t>
            </a:r>
            <a:r>
              <a:rPr lang="en-US" sz="1600" dirty="0" smtClean="0">
                <a:latin typeface="Lucida Grande" charset="0"/>
                <a:cs typeface="Lucida Grande" charset="0"/>
                <a:sym typeface="Lucida Grande" charset="0"/>
              </a:rPr>
              <a:t>how </a:t>
            </a:r>
            <a:r>
              <a:rPr lang="en-US" sz="1600" dirty="0" smtClean="0">
                <a:latin typeface="Lucida Grande" charset="0"/>
                <a:cs typeface="Lucida Grande" charset="0"/>
                <a:sym typeface="Lucida Grande" charset="0"/>
              </a:rPr>
              <a:t>the American flag is still signified. When he presents us with the flag, and doesn't ask that we take any specific meaning away from the work, this is what we refer to as an open-ended signifier.  And it is this openness to seeing, openness to experience that Artists want to create in their viewers.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1"/>
          <p:cNvSpPr>
            <a:spLocks noGrp="1" noRot="1" noChangeAspect="1" noChangeArrowheads="1"/>
          </p:cNvSpPr>
          <p:nvPr>
            <p:ph type="sldImg"/>
          </p:nvPr>
        </p:nvSpPr>
        <p:spPr>
          <a:solidFill>
            <a:srgbClr val="FFFFFF"/>
          </a:solidFill>
          <a:ln/>
        </p:spPr>
      </p:sp>
      <p:sp>
        <p:nvSpPr>
          <p:cNvPr id="36866"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It's one thing when criticism comes from within, but when we are criticized from the outside it becomes even harder to evaluate messages in terms of the signifier and the signified, to not return to our firmly held beliefs.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1"/>
          <p:cNvSpPr>
            <a:spLocks noGrp="1" noRot="1" noChangeAspect="1" noChangeArrowheads="1"/>
          </p:cNvSpPr>
          <p:nvPr>
            <p:ph type="sldImg"/>
          </p:nvPr>
        </p:nvSpPr>
        <p:spPr>
          <a:solidFill>
            <a:srgbClr val="FFFFFF"/>
          </a:solidFill>
          <a:ln/>
        </p:spPr>
      </p:sp>
      <p:sp>
        <p:nvSpPr>
          <p:cNvPr id="38914"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Art presents us with powerful messages to force us to reevaluate our opinions, our conclusions, the structures we take for granted or accept complacently.</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1"/>
          <p:cNvSpPr>
            <a:spLocks noGrp="1" noRot="1" noChangeAspect="1" noChangeArrowheads="1"/>
          </p:cNvSpPr>
          <p:nvPr>
            <p:ph type="sldImg"/>
          </p:nvPr>
        </p:nvSpPr>
        <p:spPr>
          <a:solidFill>
            <a:srgbClr val="FFFFFF"/>
          </a:solidFill>
          <a:ln/>
        </p:spPr>
      </p:sp>
      <p:sp>
        <p:nvSpPr>
          <p:cNvPr id="40962"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Artworks present these combinations of signifiers to us in an organized way.  They allow us a chance to practice reading images for the messages they contain.  This in tern helps us to be able to read the images that come from the much more complex and chaotic world at large. If we understand signification at the level of Myth, we can start to understand the world in which we live.  Remove our own culture and language, it is images alone that convey what is signified.</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1"/>
          <p:cNvSpPr>
            <a:spLocks noGrp="1" noRot="1" noChangeAspect="1" noChangeArrowheads="1"/>
          </p:cNvSpPr>
          <p:nvPr>
            <p:ph type="sldImg"/>
          </p:nvPr>
        </p:nvSpPr>
        <p:spPr>
          <a:solidFill>
            <a:srgbClr val="FFFFFF"/>
          </a:solidFill>
          <a:ln/>
        </p:spPr>
      </p:sp>
      <p:sp>
        <p:nvSpPr>
          <p:cNvPr id="44034" name="Rectangle 2"/>
          <p:cNvSpPr>
            <a:spLocks noGrp="1" noChangeArrowheads="1"/>
          </p:cNvSpPr>
          <p:nvPr>
            <p:ph type="body" idx="1"/>
          </p:nvPr>
        </p:nvSpPr>
        <p:spPr>
          <a:ln/>
        </p:spPr>
        <p:txBody>
          <a:bodyPr/>
          <a:lstStyle/>
          <a:p>
            <a:pPr eaLnBrk="1" hangingPunct="1">
              <a:defRPr/>
            </a:pPr>
            <a:r>
              <a:rPr lang="en-US" sz="1400" dirty="0" smtClean="0">
                <a:latin typeface="Lucida Grande" charset="0"/>
                <a:cs typeface="Lucida Grande" charset="0"/>
                <a:sym typeface="Lucida Grande" charset="0"/>
              </a:rPr>
              <a:t>Emanuel Gottlieb Leutze, Washington Crossing the Delaware, 1851</a:t>
            </a:r>
          </a:p>
          <a:p>
            <a:pPr eaLnBrk="1" hangingPunct="1">
              <a:defRPr/>
            </a:pPr>
            <a:r>
              <a:rPr lang="en-US" sz="1400" dirty="0" smtClean="0">
                <a:latin typeface="Lucida Grande" charset="0"/>
                <a:cs typeface="Lucida Grande" charset="0"/>
                <a:sym typeface="Lucida Grande" charset="0"/>
              </a:rPr>
              <a:t>Faith Ringgold, Flag For the Moon (Die Nigger), 1967–69</a:t>
            </a:r>
          </a:p>
          <a:p>
            <a:pPr eaLnBrk="1" hangingPunct="1">
              <a:defRPr/>
            </a:pPr>
            <a:r>
              <a:rPr lang="en-US" sz="1400" dirty="0" smtClean="0">
                <a:latin typeface="Lucida Grande" charset="0"/>
                <a:cs typeface="Lucida Grande" charset="0"/>
                <a:sym typeface="Lucida Grande" charset="0"/>
              </a:rPr>
              <a:t>Jasper Johns, Flag, 1954</a:t>
            </a:r>
          </a:p>
          <a:p>
            <a:pPr eaLnBrk="1" hangingPunct="1">
              <a:defRPr/>
            </a:pPr>
            <a:r>
              <a:rPr lang="en-US" sz="1400" dirty="0" smtClean="0">
                <a:latin typeface="Lucida Grande" charset="0"/>
                <a:cs typeface="Lucida Grande" charset="0"/>
                <a:sym typeface="Lucida Grande" charset="0"/>
              </a:rPr>
              <a:t>Jasper Johns, White Flag, 1955</a:t>
            </a:r>
          </a:p>
          <a:p>
            <a:pPr eaLnBrk="1" hangingPunct="1">
              <a:defRPr/>
            </a:pPr>
            <a:r>
              <a:rPr lang="en-US" sz="1400" dirty="0" smtClean="0">
                <a:latin typeface="Lucida Grande" charset="0"/>
                <a:cs typeface="Lucida Grande" charset="0"/>
                <a:sym typeface="Lucida Grande" charset="0"/>
              </a:rPr>
              <a:t>Hans </a:t>
            </a:r>
            <a:r>
              <a:rPr lang="en-US" sz="1400" dirty="0" err="1" smtClean="0">
                <a:latin typeface="Lucida Grande" charset="0"/>
                <a:cs typeface="Lucida Grande" charset="0"/>
                <a:sym typeface="Lucida Grande" charset="0"/>
              </a:rPr>
              <a:t>Haacke</a:t>
            </a:r>
            <a:r>
              <a:rPr lang="en-US" sz="1400" dirty="0" smtClean="0">
                <a:latin typeface="Lucida Grande" charset="0"/>
                <a:cs typeface="Lucida Grande" charset="0"/>
                <a:sym typeface="Lucida Grande" charset="0"/>
              </a:rPr>
              <a:t>, Stargazing, 2005</a:t>
            </a:r>
          </a:p>
          <a:p>
            <a:pPr eaLnBrk="1" hangingPunct="1">
              <a:defRPr/>
            </a:pPr>
            <a:r>
              <a:rPr lang="en-US" sz="1400" dirty="0" smtClean="0">
                <a:latin typeface="Lucida Grande" charset="0"/>
                <a:cs typeface="Lucida Grande" charset="0"/>
                <a:sym typeface="Lucida Grande" charset="0"/>
              </a:rPr>
              <a:t>Jean-Marc </a:t>
            </a:r>
            <a:r>
              <a:rPr lang="en-US" sz="1400" dirty="0" err="1" smtClean="0">
                <a:latin typeface="Lucida Grande" charset="0"/>
                <a:cs typeface="Lucida Grande" charset="0"/>
                <a:sym typeface="Lucida Grande" charset="0"/>
              </a:rPr>
              <a:t>Bouju</a:t>
            </a:r>
            <a:r>
              <a:rPr lang="en-US" sz="1400" dirty="0" smtClean="0">
                <a:latin typeface="Lucida Grande" charset="0"/>
                <a:cs typeface="Lucida Grande" charset="0"/>
                <a:sym typeface="Lucida Grande" charset="0"/>
              </a:rPr>
              <a:t>, Iraqi Prisoner, 2003</a:t>
            </a:r>
          </a:p>
          <a:p>
            <a:pPr eaLnBrk="1" hangingPunct="1">
              <a:defRPr/>
            </a:pPr>
            <a:r>
              <a:rPr lang="en-US" sz="1400" smtClean="0">
                <a:latin typeface="Lucida Grande" charset="0"/>
                <a:cs typeface="Lucida Grande" charset="0"/>
                <a:sym typeface="Lucida Grande" charset="0"/>
              </a:rPr>
              <a:t>images Reuters/AP September 11, 2012 Cairo Egypt</a:t>
            </a:r>
            <a:endParaRPr lang="en-US" sz="1400" dirty="0" smtClean="0">
              <a:latin typeface="Lucida Grande" charset="0"/>
              <a:cs typeface="Lucida Grande" charset="0"/>
              <a:sym typeface="Lucida Grande"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1"/>
          <p:cNvSpPr>
            <a:spLocks noGrp="1" noRot="1" noChangeAspect="1" noChangeArrowheads="1"/>
          </p:cNvSpPr>
          <p:nvPr>
            <p:ph type="sldImg"/>
          </p:nvPr>
        </p:nvSpPr>
        <p:spPr>
          <a:solidFill>
            <a:srgbClr val="FFFFFF"/>
          </a:solidFill>
          <a:ln/>
        </p:spPr>
      </p:sp>
      <p:sp>
        <p:nvSpPr>
          <p:cNvPr id="18434"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Now, remember, semiotics says that all meaning is communicated with signs, which are made of both a signifier and a signified.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1"/>
          <p:cNvSpPr>
            <a:spLocks noGrp="1" noRot="1" noChangeAspect="1" noChangeArrowheads="1"/>
          </p:cNvSpPr>
          <p:nvPr>
            <p:ph type="sldImg"/>
          </p:nvPr>
        </p:nvSpPr>
        <p:spPr>
          <a:solidFill>
            <a:srgbClr val="FFFFFF"/>
          </a:solidFill>
          <a:ln/>
        </p:spPr>
      </p:sp>
      <p:sp>
        <p:nvSpPr>
          <p:cNvPr id="20482" name="Rectangle 2"/>
          <p:cNvSpPr>
            <a:spLocks noGrp="1" noChangeArrowheads="1"/>
          </p:cNvSpPr>
          <p:nvPr>
            <p:ph type="body" idx="1"/>
          </p:nvPr>
        </p:nvSpPr>
        <p:spPr>
          <a:ln/>
        </p:spPr>
        <p:txBody>
          <a:bodyPr/>
          <a:lstStyle/>
          <a:p>
            <a:pPr eaLnBrk="1" hangingPunct="1">
              <a:defRPr/>
            </a:pPr>
            <a:r>
              <a:rPr lang="en-US" sz="1600" dirty="0" smtClean="0">
                <a:latin typeface="Lucida Grande" charset="0"/>
                <a:cs typeface="Lucida Grande" charset="0"/>
                <a:sym typeface="Lucida Grande" charset="0"/>
              </a:rPr>
              <a:t>Barthes said myth was a "second level signifier" that takes it's meaning </a:t>
            </a:r>
            <a:r>
              <a:rPr lang="en-US" sz="1600" smtClean="0">
                <a:latin typeface="Lucida Grande" charset="0"/>
                <a:cs typeface="Lucida Grande" charset="0"/>
                <a:sym typeface="Lucida Grande" charset="0"/>
              </a:rPr>
              <a:t>from signs. </a:t>
            </a:r>
            <a:r>
              <a:rPr lang="en-US" sz="1600" dirty="0" smtClean="0">
                <a:latin typeface="Lucida Grande" charset="0"/>
                <a:cs typeface="Lucida Grande" charset="0"/>
                <a:sym typeface="Lucida Grande" charset="0"/>
              </a:rPr>
              <a:t>He use the idea of Myth to describe the beliefs we hold as a society.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
          <p:cNvSpPr>
            <a:spLocks noGrp="1" noRot="1" noChangeAspect="1" noChangeArrowheads="1"/>
          </p:cNvSpPr>
          <p:nvPr>
            <p:ph type="sldImg"/>
          </p:nvPr>
        </p:nvSpPr>
        <p:spPr>
          <a:solidFill>
            <a:srgbClr val="FFFFFF"/>
          </a:solidFill>
          <a:ln/>
        </p:spPr>
      </p:sp>
      <p:sp>
        <p:nvSpPr>
          <p:cNvPr id="22530"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Let's look at this in terms of the American flag.  Now, when I say "American Flag" that is the signifier, and you picture in your mind the American flag and that's the signified.  Together they are the sign that communicates the idea of the American flag.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1"/>
          <p:cNvSpPr>
            <a:spLocks noGrp="1" noRot="1" noChangeAspect="1" noChangeArrowheads="1"/>
          </p:cNvSpPr>
          <p:nvPr>
            <p:ph type="sldImg"/>
          </p:nvPr>
        </p:nvSpPr>
        <p:spPr>
          <a:solidFill>
            <a:srgbClr val="FFFFFF"/>
          </a:solidFill>
          <a:ln/>
        </p:spPr>
      </p:sp>
      <p:sp>
        <p:nvSpPr>
          <p:cNvPr id="24578"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What Barthes is saying is that the idea of the American flag also acts as a signifier, and what is signified is everything that we believe to be true about America today.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1"/>
          <p:cNvSpPr>
            <a:spLocks noGrp="1" noRot="1" noChangeAspect="1" noChangeArrowheads="1"/>
          </p:cNvSpPr>
          <p:nvPr>
            <p:ph type="sldImg"/>
          </p:nvPr>
        </p:nvSpPr>
        <p:spPr>
          <a:solidFill>
            <a:srgbClr val="FFFFFF"/>
          </a:solidFill>
          <a:ln/>
        </p:spPr>
      </p:sp>
      <p:sp>
        <p:nvSpPr>
          <p:cNvPr id="26626" name="Rectangle 2"/>
          <p:cNvSpPr>
            <a:spLocks noGrp="1" noChangeArrowheads="1"/>
          </p:cNvSpPr>
          <p:nvPr>
            <p:ph type="body" idx="1"/>
          </p:nvPr>
        </p:nvSpPr>
        <p:spPr>
          <a:ln/>
        </p:spPr>
        <p:txBody>
          <a:bodyPr/>
          <a:lstStyle/>
          <a:p>
            <a:pPr eaLnBrk="1" hangingPunct="1">
              <a:defRPr/>
            </a:pPr>
            <a:r>
              <a:rPr lang="en-US" sz="1600" dirty="0" smtClean="0">
                <a:latin typeface="Lucida Grande" charset="0"/>
                <a:cs typeface="Lucida Grande" charset="0"/>
                <a:sym typeface="Lucida Grande" charset="0"/>
              </a:rPr>
              <a:t>One nation, under God, indivisible and all that stuff, is what he refers to as a Myth, an idea that’s larger than life we believe or create or imagine. Sometimes these ideas become so big, that we sometimes take them for granted.  What is this a picture of really, George Washington, or the idea of "America"?</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1"/>
          <p:cNvSpPr>
            <a:spLocks noGrp="1" noRot="1" noChangeAspect="1" noChangeArrowheads="1"/>
          </p:cNvSpPr>
          <p:nvPr>
            <p:ph type="sldImg"/>
          </p:nvPr>
        </p:nvSpPr>
        <p:spPr>
          <a:solidFill>
            <a:srgbClr val="FFFFFF"/>
          </a:solidFill>
          <a:ln/>
        </p:spPr>
      </p:sp>
      <p:sp>
        <p:nvSpPr>
          <p:cNvPr id="28674"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For some, the ideas represented by myths are so important, that to even question them is an act of betrayal.</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p:cNvSpPr>
            <a:spLocks noGrp="1" noRot="1" noChangeAspect="1" noChangeArrowheads="1"/>
          </p:cNvSpPr>
          <p:nvPr>
            <p:ph type="sldImg"/>
          </p:nvPr>
        </p:nvSpPr>
        <p:spPr>
          <a:solidFill>
            <a:srgbClr val="FFFFFF"/>
          </a:solidFill>
          <a:ln/>
        </p:spPr>
      </p:sp>
      <p:sp>
        <p:nvSpPr>
          <p:cNvPr id="30722" name="Rectangle 2"/>
          <p:cNvSpPr>
            <a:spLocks noGrp="1" noChangeArrowheads="1"/>
          </p:cNvSpPr>
          <p:nvPr>
            <p:ph type="body" idx="1"/>
          </p:nvPr>
        </p:nvSpPr>
        <p:spPr>
          <a:ln/>
        </p:spPr>
        <p:txBody>
          <a:bodyPr/>
          <a:lstStyle/>
          <a:p>
            <a:pPr eaLnBrk="1" hangingPunct="1">
              <a:defRPr/>
            </a:pPr>
            <a:r>
              <a:rPr lang="en-US" sz="1600" dirty="0" smtClean="0">
                <a:latin typeface="Lucida Grande" charset="0"/>
                <a:cs typeface="Lucida Grande" charset="0"/>
                <a:sym typeface="Lucida Grande" charset="0"/>
              </a:rPr>
              <a:t>And that is why they become such tempting images for artists. Faith Ringgold, in "Flag for the Moon" turns the stripes of the flag into a racial slur.  We have three signifier here: The most immediate is what we see first: the American Flag.  The second is the obscured racial slur hidden in the </a:t>
            </a:r>
            <a:r>
              <a:rPr lang="en-US" sz="1600" dirty="0" smtClean="0">
                <a:latin typeface="Lucida Grande" charset="0"/>
                <a:cs typeface="Lucida Grande" charset="0"/>
                <a:sym typeface="Lucida Grande" charset="0"/>
              </a:rPr>
              <a:t>flag, </a:t>
            </a:r>
            <a:r>
              <a:rPr lang="en-US" sz="1600" dirty="0" smtClean="0">
                <a:latin typeface="Lucida Grande" charset="0"/>
                <a:cs typeface="Lucida Grande" charset="0"/>
                <a:sym typeface="Lucida Grande" charset="0"/>
              </a:rPr>
              <a:t>which points to the racism and history of slavery that is also part of this nation. Lastly, we have the title. The same year she completed this painting, 1969 was also the year we landed a human on the moon.  By putting these three signifiers together, and what </a:t>
            </a:r>
            <a:r>
              <a:rPr lang="en-US" sz="1600" dirty="0" smtClean="0">
                <a:latin typeface="Lucida Grande" charset="0"/>
                <a:cs typeface="Lucida Grande" charset="0"/>
                <a:sym typeface="Lucida Grande" charset="0"/>
              </a:rPr>
              <a:t>they signify, </a:t>
            </a:r>
            <a:r>
              <a:rPr lang="en-US" sz="1600" dirty="0" smtClean="0">
                <a:latin typeface="Lucida Grande" charset="0"/>
                <a:cs typeface="Lucida Grande" charset="0"/>
                <a:sym typeface="Lucida Grande" charset="0"/>
              </a:rPr>
              <a:t>she melds them together into one complete sign, the question that is often asked, "How come we can land a man on the moon, but we cannot end racism and inequality?"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1"/>
          <p:cNvSpPr>
            <a:spLocks noGrp="1" noRot="1" noChangeAspect="1" noChangeArrowheads="1"/>
          </p:cNvSpPr>
          <p:nvPr>
            <p:ph type="sldImg"/>
          </p:nvPr>
        </p:nvSpPr>
        <p:spPr>
          <a:solidFill>
            <a:srgbClr val="FFFFFF"/>
          </a:solidFill>
          <a:ln/>
        </p:spPr>
      </p:sp>
      <p:sp>
        <p:nvSpPr>
          <p:cNvPr id="32770"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Jasper John's appropriating the American flag is a powerful work for a very different reason.  He asks us to just look at the flag again as if for the first time.  He says he is interested in "What the mind already knows". We know this flag, we see is all the time.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578380510"/>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3119394"/>
      </p:ext>
    </p:extLst>
  </p:cSld>
  <p:clrMapOvr>
    <a:masterClrMapping/>
  </p:clrMapOvr>
  <p:transition xmlns:p14="http://schemas.microsoft.com/office/powerpoint/2010/main"/>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584526626"/>
      </p:ext>
    </p:extLst>
  </p:cSld>
  <p:clrMapOvr>
    <a:masterClrMapping/>
  </p:clrMapOvr>
  <p:transition xmlns:p14="http://schemas.microsoft.com/office/powerpoint/2010/main"/>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96906378"/>
      </p:ext>
    </p:extLst>
  </p:cSld>
  <p:clrMapOvr>
    <a:masterClrMapping/>
  </p:clrMapOvr>
  <p:transition xmlns:p14="http://schemas.microsoft.com/office/powerpoint/2010/main"/>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856982706"/>
      </p:ext>
    </p:extLst>
  </p:cSld>
  <p:clrMapOvr>
    <a:masterClrMapping/>
  </p:clrMapOvr>
  <p:transition xmlns:p14="http://schemas.microsoft.com/office/powerpoint/2010/main"/>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57900" y="2159000"/>
            <a:ext cx="147955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689850" y="2159000"/>
            <a:ext cx="147955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11707748"/>
      </p:ext>
    </p:extLst>
  </p:cSld>
  <p:clrMapOvr>
    <a:masterClrMapping/>
  </p:clrMapOvr>
  <p:transition xmlns:p14="http://schemas.microsoft.com/office/powerpoint/2010/main"/>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33947600"/>
      </p:ext>
    </p:extLst>
  </p:cSld>
  <p:clrMapOvr>
    <a:masterClrMapping/>
  </p:clrMapOvr>
  <p:transition xmlns:p14="http://schemas.microsoft.com/office/powerpoint/2010/main"/>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51183250"/>
      </p:ext>
    </p:extLst>
  </p:cSld>
  <p:clrMapOvr>
    <a:masterClrMapping/>
  </p:clrMapOvr>
  <p:transition xmlns:p14="http://schemas.microsoft.com/office/powerpoint/2010/main"/>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0099976"/>
      </p:ext>
    </p:extLst>
  </p:cSld>
  <p:clrMapOvr>
    <a:masterClrMapping/>
  </p:clrMapOvr>
  <p:transition xmlns:p14="http://schemas.microsoft.com/office/powerpoint/2010/main"/>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825466997"/>
      </p:ext>
    </p:extLst>
  </p:cSld>
  <p:clrMapOvr>
    <a:masterClrMapping/>
  </p:clrMapOvr>
  <p:transition xmlns:p14="http://schemas.microsoft.com/office/powerpoint/2010/main"/>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374597856"/>
      </p:ext>
    </p:extLst>
  </p:cSld>
  <p:clrMapOvr>
    <a:masterClrMapping/>
  </p:clrMapOvr>
  <p:transition xmlns:p14="http://schemas.microsoft.com/office/powerpoint/2010/main"/>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87325250"/>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1282700"/>
            <a:ext cx="2044700" cy="3530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1282700"/>
            <a:ext cx="5981700" cy="3530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52744032"/>
      </p:ext>
    </p:extLst>
  </p:cSld>
  <p:clrMapOvr>
    <a:masterClrMapping/>
  </p:clrMapOvr>
  <p:transition xmlns:p14="http://schemas.microsoft.com/office/powerpoint/2010/main"/>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9485111"/>
      </p:ext>
    </p:extLst>
  </p:cSld>
  <p:clrMapOvr>
    <a:masterClrMapping/>
  </p:clrMapOvr>
  <p:transition xmlns:p14="http://schemas.microsoft.com/office/powerpoint/2010/main"/>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196312949"/>
      </p:ext>
    </p:extLst>
  </p:cSld>
  <p:clrMapOvr>
    <a:masterClrMapping/>
  </p:clrMapOvr>
  <p:transition xmlns:p14="http://schemas.microsoft.com/office/powerpoint/2010/main"/>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1830464"/>
      </p:ext>
    </p:extLst>
  </p:cSld>
  <p:clrMapOvr>
    <a:masterClrMapping/>
  </p:clrMapOvr>
  <p:transition xmlns:p14="http://schemas.microsoft.com/office/powerpoint/2010/main"/>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619414814"/>
      </p:ext>
    </p:extLst>
  </p:cSld>
  <p:clrMapOvr>
    <a:masterClrMapping/>
  </p:clrMapOvr>
  <p:transition xmlns:p14="http://schemas.microsoft.com/office/powerpoint/2010/main"/>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0353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050199130"/>
      </p:ext>
    </p:extLst>
  </p:cSld>
  <p:clrMapOvr>
    <a:masterClrMapping/>
  </p:clrMapOvr>
  <p:transition xmlns:p14="http://schemas.microsoft.com/office/powerpoint/2010/main"/>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75689958"/>
      </p:ext>
    </p:extLst>
  </p:cSld>
  <p:clrMapOvr>
    <a:masterClrMapping/>
  </p:clrMapOvr>
  <p:transition xmlns:p14="http://schemas.microsoft.com/office/powerpoint/2010/main"/>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58043806"/>
      </p:ext>
    </p:extLst>
  </p:cSld>
  <p:clrMapOvr>
    <a:masterClrMapping/>
  </p:clrMapOvr>
  <p:transition xmlns:p14="http://schemas.microsoft.com/office/powerpoint/2010/main"/>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2222434"/>
      </p:ext>
    </p:extLst>
  </p:cSld>
  <p:clrMapOvr>
    <a:masterClrMapping/>
  </p:clrMapOvr>
  <p:transition xmlns:p14="http://schemas.microsoft.com/office/powerpoint/2010/main"/>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755248063"/>
      </p:ext>
    </p:extLst>
  </p:cSld>
  <p:clrMapOvr>
    <a:masterClrMapping/>
  </p:clrMapOvr>
  <p:transition xmlns:p14="http://schemas.microsoft.com/office/powerpoint/2010/main"/>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743913448"/>
      </p:ext>
    </p:extLst>
  </p:cSld>
  <p:clrMapOvr>
    <a:masterClrMapping/>
  </p:clrMapOvr>
  <p:transition xmlns:p14="http://schemas.microsoft.com/office/powerpoint/2010/mai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748493016"/>
      </p:ext>
    </p:extLst>
  </p:cSld>
  <p:clrMapOvr>
    <a:masterClrMapping/>
  </p:clrMapOvr>
  <p:transition xmlns:p14="http://schemas.microsoft.com/office/powerpoint/2010/main"/>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251057"/>
      </p:ext>
    </p:extLst>
  </p:cSld>
  <p:clrMapOvr>
    <a:masterClrMapping/>
  </p:clrMapOvr>
  <p:transition xmlns:p14="http://schemas.microsoft.com/office/powerpoint/2010/main"/>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91448317"/>
      </p:ext>
    </p:extLst>
  </p:cSld>
  <p:clrMapOvr>
    <a:masterClrMapping/>
  </p:clrMapOvr>
  <p:transition xmlns:p14="http://schemas.microsoft.com/office/powerpoint/2010/mai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61441784"/>
      </p:ext>
    </p:extLst>
  </p:cSld>
  <p:clrMapOvr>
    <a:masterClrMapping/>
  </p:clrMapOvr>
  <p:transition xmlns:p14="http://schemas.microsoft.com/office/powerpoint/2010/main"/>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22422192"/>
      </p:ext>
    </p:extLst>
  </p:cSld>
  <p:clrMapOvr>
    <a:masterClrMapping/>
  </p:clrMapOvr>
  <p:transition xmlns:p14="http://schemas.microsoft.com/office/powerpoint/2010/main"/>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145779651"/>
      </p:ext>
    </p:extLst>
  </p:cSld>
  <p:clrMapOvr>
    <a:masterClrMapping/>
  </p:clrMapOvr>
  <p:transition xmlns:p14="http://schemas.microsoft.com/office/powerpoint/2010/main"/>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2159000"/>
            <a:ext cx="40132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2159000"/>
            <a:ext cx="40132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66088696"/>
      </p:ext>
    </p:extLst>
  </p:cSld>
  <p:clrMapOvr>
    <a:masterClrMapping/>
  </p:clrMapOvr>
  <p:transition xmlns:p14="http://schemas.microsoft.com/office/powerpoint/2010/main"/>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18603130"/>
      </p:ext>
    </p:extLst>
  </p:cSld>
  <p:clrMapOvr>
    <a:masterClrMapping/>
  </p:clrMapOvr>
  <p:transition xmlns:p14="http://schemas.microsoft.com/office/powerpoint/2010/main"/>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02913433"/>
      </p:ext>
    </p:extLst>
  </p:cSld>
  <p:clrMapOvr>
    <a:masterClrMapping/>
  </p:clrMapOvr>
  <p:transition xmlns:p14="http://schemas.microsoft.com/office/powerpoint/2010/main"/>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868389"/>
      </p:ext>
    </p:extLst>
  </p:cSld>
  <p:clrMapOvr>
    <a:masterClrMapping/>
  </p:clrMapOvr>
  <p:transition xmlns:p14="http://schemas.microsoft.com/office/powerpoint/2010/main"/>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975132360"/>
      </p:ext>
    </p:extLst>
  </p:cSld>
  <p:clrMapOvr>
    <a:masterClrMapping/>
  </p:clrMapOvr>
  <p:transition xmlns:p14="http://schemas.microsoft.com/office/powerpoint/2010/mai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33886356"/>
      </p:ext>
    </p:extLst>
  </p:cSld>
  <p:clrMapOvr>
    <a:masterClrMapping/>
  </p:clrMapOvr>
  <p:transition xmlns:p14="http://schemas.microsoft.com/office/powerpoint/2010/main"/>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509010492"/>
      </p:ext>
    </p:extLst>
  </p:cSld>
  <p:clrMapOvr>
    <a:masterClrMapping/>
  </p:clrMapOvr>
  <p:transition xmlns:p14="http://schemas.microsoft.com/office/powerpoint/2010/main"/>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75442562"/>
      </p:ext>
    </p:extLst>
  </p:cSld>
  <p:clrMapOvr>
    <a:masterClrMapping/>
  </p:clrMapOvr>
  <p:transition xmlns:p14="http://schemas.microsoft.com/office/powerpoint/2010/main"/>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70283109"/>
      </p:ext>
    </p:extLst>
  </p:cSld>
  <p:clrMapOvr>
    <a:masterClrMapping/>
  </p:clrMapOvr>
  <p:transition xmlns:p14="http://schemas.microsoft.com/office/powerpoint/2010/mai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3285887902"/>
      </p:ext>
    </p:extLst>
  </p:cSld>
  <p:clrMapOvr>
    <a:masterClrMapping/>
  </p:clrMapOvr>
  <p:transition xmlns:p14="http://schemas.microsoft.com/office/powerpoint/2010/mai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3924300"/>
            <a:ext cx="4013200" cy="8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3924300"/>
            <a:ext cx="4013200" cy="8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59062238"/>
      </p:ext>
    </p:extLst>
  </p:cSld>
  <p:clrMapOvr>
    <a:masterClrMapping/>
  </p:clrMapOvr>
  <p:transition xmlns:p14="http://schemas.microsoft.com/office/powerpoint/2010/mai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06277245"/>
      </p:ext>
    </p:extLst>
  </p:cSld>
  <p:clrMapOvr>
    <a:masterClrMapping/>
  </p:clrMapOvr>
  <p:transition xmlns:p14="http://schemas.microsoft.com/office/powerpoint/2010/mai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7683906"/>
      </p:ext>
    </p:extLst>
  </p:cSld>
  <p:clrMapOvr>
    <a:masterClrMapping/>
  </p:clrMapOvr>
  <p:transition xmlns:p14="http://schemas.microsoft.com/office/powerpoint/2010/mai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9884605"/>
      </p:ext>
    </p:extLst>
  </p:cSld>
  <p:clrMapOvr>
    <a:masterClrMapping/>
  </p:clrMapOvr>
  <p:transition xmlns:p14="http://schemas.microsoft.com/office/powerpoint/2010/mai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555705168"/>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29085807"/>
      </p:ext>
    </p:extLst>
  </p:cSld>
  <p:clrMapOvr>
    <a:masterClrMapping/>
  </p:clrMapOvr>
  <p:transition xmlns:p14="http://schemas.microsoft.com/office/powerpoint/2010/mai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059840014"/>
      </p:ext>
    </p:extLst>
  </p:cSld>
  <p:clrMapOvr>
    <a:masterClrMapping/>
  </p:clrMapOvr>
  <p:transition xmlns:p14="http://schemas.microsoft.com/office/powerpoint/2010/mai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38709753"/>
      </p:ext>
    </p:extLst>
  </p:cSld>
  <p:clrMapOvr>
    <a:masterClrMapping/>
  </p:clrMapOvr>
  <p:transition xmlns:p14="http://schemas.microsoft.com/office/powerpoint/2010/mai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1282700"/>
            <a:ext cx="2044700" cy="3530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1282700"/>
            <a:ext cx="5981700" cy="3530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85842385"/>
      </p:ext>
    </p:extLst>
  </p:cSld>
  <p:clrMapOvr>
    <a:masterClrMapping/>
  </p:clrMapOvr>
  <p:transition xmlns:p14="http://schemas.microsoft.com/office/powerpoint/2010/mai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743018195"/>
      </p:ext>
    </p:extLst>
  </p:cSld>
  <p:clrMapOvr>
    <a:masterClrMapping/>
  </p:clrMapOvr>
  <p:transition xmlns:p14="http://schemas.microsoft.com/office/powerpoint/2010/mai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83087298"/>
      </p:ext>
    </p:extLst>
  </p:cSld>
  <p:clrMapOvr>
    <a:masterClrMapping/>
  </p:clrMapOvr>
  <p:transition xmlns:p14="http://schemas.microsoft.com/office/powerpoint/2010/mai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531677990"/>
      </p:ext>
    </p:extLst>
  </p:cSld>
  <p:clrMapOvr>
    <a:masterClrMapping/>
  </p:clrMapOvr>
  <p:transition xmlns:p14="http://schemas.microsoft.com/office/powerpoint/2010/mai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6341155"/>
      </p:ext>
    </p:extLst>
  </p:cSld>
  <p:clrMapOvr>
    <a:masterClrMapping/>
  </p:clrMapOvr>
  <p:transition xmlns:p14="http://schemas.microsoft.com/office/powerpoint/2010/mai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8089299"/>
      </p:ext>
    </p:extLst>
  </p:cSld>
  <p:clrMapOvr>
    <a:masterClrMapping/>
  </p:clrMapOvr>
  <p:transition xmlns:p14="http://schemas.microsoft.com/office/powerpoint/2010/mai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5814080"/>
      </p:ext>
    </p:extLst>
  </p:cSld>
  <p:clrMapOvr>
    <a:masterClrMapping/>
  </p:clrMapOvr>
  <p:transition xmlns:p14="http://schemas.microsoft.com/office/powerpoint/2010/mai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4521502"/>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3803476474"/>
      </p:ext>
    </p:extLst>
  </p:cSld>
  <p:clrMapOvr>
    <a:masterClrMapping/>
  </p:clrMapOvr>
  <p:transition xmlns:p14="http://schemas.microsoft.com/office/powerpoint/2010/mai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207461072"/>
      </p:ext>
    </p:extLst>
  </p:cSld>
  <p:clrMapOvr>
    <a:masterClrMapping/>
  </p:clrMapOvr>
  <p:transition xmlns:p14="http://schemas.microsoft.com/office/powerpoint/2010/mai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793446868"/>
      </p:ext>
    </p:extLst>
  </p:cSld>
  <p:clrMapOvr>
    <a:masterClrMapping/>
  </p:clrMapOvr>
  <p:transition xmlns:p14="http://schemas.microsoft.com/office/powerpoint/2010/mai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39022731"/>
      </p:ext>
    </p:extLst>
  </p:cSld>
  <p:clrMapOvr>
    <a:masterClrMapping/>
  </p:clrMapOvr>
  <p:transition xmlns:p14="http://schemas.microsoft.com/office/powerpoint/2010/mai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1778000"/>
            <a:ext cx="2286000" cy="5029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67056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7806714"/>
      </p:ext>
    </p:extLst>
  </p:cSld>
  <p:clrMapOvr>
    <a:masterClrMapping/>
  </p:clrMapOvr>
  <p:transition xmlns:p14="http://schemas.microsoft.com/office/powerpoint/2010/mai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a:prstGeom prst="rect">
            <a:avLst/>
          </a:prstGeom>
        </p:spPr>
        <p:txBody>
          <a:bodyPr vert="horz"/>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755458031"/>
      </p:ext>
    </p:extLst>
  </p:cSld>
  <p:clrMapOvr>
    <a:masterClrMapping/>
  </p:clrMapOvr>
  <p:transition xmlns:p14="http://schemas.microsoft.com/office/powerpoint/2010/mai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15225393"/>
      </p:ext>
    </p:extLst>
  </p:cSld>
  <p:clrMapOvr>
    <a:masterClrMapping/>
  </p:clrMapOvr>
  <p:transition xmlns:p14="http://schemas.microsoft.com/office/powerpoint/2010/main"/>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a:prstGeom prst="rect">
            <a:avLst/>
          </a:prstGeom>
        </p:spPr>
        <p:txBody>
          <a:bodyPr vert="horz"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851322036"/>
      </p:ext>
    </p:extLst>
  </p:cSld>
  <p:clrMapOvr>
    <a:masterClrMapping/>
  </p:clrMapOvr>
  <p:transition xmlns:p14="http://schemas.microsoft.com/office/powerpoint/2010/mai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sz="half" idx="1"/>
          </p:nvPr>
        </p:nvSpPr>
        <p:spPr>
          <a:xfrm>
            <a:off x="990600" y="990600"/>
            <a:ext cx="4013200" cy="5638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990600"/>
            <a:ext cx="4013200" cy="5638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39423385"/>
      </p:ext>
    </p:extLst>
  </p:cSld>
  <p:clrMapOvr>
    <a:masterClrMapping/>
  </p:clrMapOvr>
  <p:transition xmlns:p14="http://schemas.microsoft.com/office/powerpoint/2010/mai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76377496"/>
      </p:ext>
    </p:extLst>
  </p:cSld>
  <p:clrMapOvr>
    <a:masterClrMapping/>
  </p:clrMapOvr>
  <p:transition xmlns:p14="http://schemas.microsoft.com/office/powerpoint/2010/mai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Tree>
    <p:extLst>
      <p:ext uri="{BB962C8B-B14F-4D97-AF65-F5344CB8AC3E}">
        <p14:creationId xmlns:p14="http://schemas.microsoft.com/office/powerpoint/2010/main" val="3579247579"/>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3924300"/>
            <a:ext cx="4013200" cy="8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3924300"/>
            <a:ext cx="4013200" cy="8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38789847"/>
      </p:ext>
    </p:extLst>
  </p:cSld>
  <p:clrMapOvr>
    <a:masterClrMapping/>
  </p:clrMapOvr>
  <p:transition xmlns:p14="http://schemas.microsoft.com/office/powerpoint/2010/main"/>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810128"/>
      </p:ext>
    </p:extLst>
  </p:cSld>
  <p:clrMapOvr>
    <a:masterClrMapping/>
  </p:clrMapOvr>
  <p:transition xmlns:p14="http://schemas.microsoft.com/office/powerpoint/2010/mai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a:prstGeom prst="rect">
            <a:avLst/>
          </a:prstGeom>
        </p:spPr>
        <p:txBody>
          <a:bodyPr vert="horz"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062999357"/>
      </p:ext>
    </p:extLst>
  </p:cSld>
  <p:clrMapOvr>
    <a:masterClrMapping/>
  </p:clrMapOvr>
  <p:transition xmlns:p14="http://schemas.microsoft.com/office/powerpoint/2010/main"/>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a:prstGeom prst="rect">
            <a:avLst/>
          </a:prstGeom>
        </p:spPr>
        <p:txBody>
          <a:bodyPr vert="horz"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70717528"/>
      </p:ext>
    </p:extLst>
  </p:cSld>
  <p:clrMapOvr>
    <a:masterClrMapping/>
  </p:clrMapOvr>
  <p:transition xmlns:p14="http://schemas.microsoft.com/office/powerpoint/2010/mai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626197509"/>
      </p:ext>
    </p:extLst>
  </p:cSld>
  <p:clrMapOvr>
    <a:masterClrMapping/>
  </p:clrMapOvr>
  <p:transition xmlns:p14="http://schemas.microsoft.com/office/powerpoint/2010/mai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304800"/>
            <a:ext cx="2286000" cy="6324600"/>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304800"/>
            <a:ext cx="6705600" cy="6324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84433367"/>
      </p:ext>
    </p:extLst>
  </p:cSld>
  <p:clrMapOvr>
    <a:masterClrMapping/>
  </p:clrMapOvr>
  <p:transition xmlns:p14="http://schemas.microsoft.com/office/powerpoint/2010/mai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146346901"/>
      </p:ext>
    </p:extLst>
  </p:cSld>
  <p:clrMapOvr>
    <a:masterClrMapping/>
  </p:clrMapOvr>
  <p:transition xmlns:p14="http://schemas.microsoft.com/office/powerpoint/2010/main"/>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25940591"/>
      </p:ext>
    </p:extLst>
  </p:cSld>
  <p:clrMapOvr>
    <a:masterClrMapping/>
  </p:clrMapOvr>
  <p:transition xmlns:p14="http://schemas.microsoft.com/office/powerpoint/2010/main"/>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3305329701"/>
      </p:ext>
    </p:extLst>
  </p:cSld>
  <p:clrMapOvr>
    <a:masterClrMapping/>
  </p:clrMapOvr>
  <p:transition xmlns:p14="http://schemas.microsoft.com/office/powerpoint/2010/mai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1984053"/>
      </p:ext>
    </p:extLst>
  </p:cSld>
  <p:clrMapOvr>
    <a:masterClrMapping/>
  </p:clrMapOvr>
  <p:transition xmlns:p14="http://schemas.microsoft.com/office/powerpoint/2010/mai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79164361"/>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88798414"/>
      </p:ext>
    </p:extLst>
  </p:cSld>
  <p:clrMapOvr>
    <a:masterClrMapping/>
  </p:clrMapOvr>
  <p:transition xmlns:p14="http://schemas.microsoft.com/office/powerpoint/2010/mai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90682881"/>
      </p:ext>
    </p:extLst>
  </p:cSld>
  <p:clrMapOvr>
    <a:masterClrMapping/>
  </p:clrMapOvr>
  <p:transition xmlns:p14="http://schemas.microsoft.com/office/powerpoint/2010/mai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97311526"/>
      </p:ext>
    </p:extLst>
  </p:cSld>
  <p:clrMapOvr>
    <a:masterClrMapping/>
  </p:clrMapOvr>
  <p:transition xmlns:p14="http://schemas.microsoft.com/office/powerpoint/2010/main"/>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425916391"/>
      </p:ext>
    </p:extLst>
  </p:cSld>
  <p:clrMapOvr>
    <a:masterClrMapping/>
  </p:clrMapOvr>
  <p:transition xmlns:p14="http://schemas.microsoft.com/office/powerpoint/2010/main"/>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541741106"/>
      </p:ext>
    </p:extLst>
  </p:cSld>
  <p:clrMapOvr>
    <a:masterClrMapping/>
  </p:clrMapOvr>
  <p:transition xmlns:p14="http://schemas.microsoft.com/office/powerpoint/2010/main"/>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88808982"/>
      </p:ext>
    </p:extLst>
  </p:cSld>
  <p:clrMapOvr>
    <a:masterClrMapping/>
  </p:clrMapOvr>
  <p:transition xmlns:p14="http://schemas.microsoft.com/office/powerpoint/2010/mai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1778000"/>
            <a:ext cx="2286000" cy="5308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6705600" cy="53086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30640836"/>
      </p:ext>
    </p:extLst>
  </p:cSld>
  <p:clrMapOvr>
    <a:masterClrMapping/>
  </p:clrMapOvr>
  <p:transition xmlns:p14="http://schemas.microsoft.com/office/powerpoint/2010/main"/>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900697486"/>
      </p:ext>
    </p:extLst>
  </p:cSld>
  <p:clrMapOvr>
    <a:masterClrMapping/>
  </p:clrMapOvr>
  <p:transition xmlns:p14="http://schemas.microsoft.com/office/powerpoint/2010/main"/>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2547925"/>
      </p:ext>
    </p:extLst>
  </p:cSld>
  <p:clrMapOvr>
    <a:masterClrMapping/>
  </p:clrMapOvr>
  <p:transition xmlns:p14="http://schemas.microsoft.com/office/powerpoint/2010/main"/>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908139482"/>
      </p:ext>
    </p:extLst>
  </p:cSld>
  <p:clrMapOvr>
    <a:masterClrMapping/>
  </p:clrMapOvr>
  <p:transition xmlns:p14="http://schemas.microsoft.com/office/powerpoint/2010/main"/>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44500" y="3746500"/>
            <a:ext cx="2241550" cy="25781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838450" y="3746500"/>
            <a:ext cx="2241550" cy="25781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74303067"/>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34821715"/>
      </p:ext>
    </p:extLst>
  </p:cSld>
  <p:clrMapOvr>
    <a:masterClrMapping/>
  </p:clrMapOvr>
  <p:transition xmlns:p14="http://schemas.microsoft.com/office/powerpoint/2010/main"/>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73424405"/>
      </p:ext>
    </p:extLst>
  </p:cSld>
  <p:clrMapOvr>
    <a:masterClrMapping/>
  </p:clrMapOvr>
  <p:transition xmlns:p14="http://schemas.microsoft.com/office/powerpoint/2010/main"/>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508576477"/>
      </p:ext>
    </p:extLst>
  </p:cSld>
  <p:clrMapOvr>
    <a:masterClrMapping/>
  </p:clrMapOvr>
  <p:transition xmlns:p14="http://schemas.microsoft.com/office/powerpoint/2010/main"/>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4649395"/>
      </p:ext>
    </p:extLst>
  </p:cSld>
  <p:clrMapOvr>
    <a:masterClrMapping/>
  </p:clrMapOvr>
  <p:transition xmlns:p14="http://schemas.microsoft.com/office/powerpoint/2010/main"/>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429007784"/>
      </p:ext>
    </p:extLst>
  </p:cSld>
  <p:clrMapOvr>
    <a:masterClrMapping/>
  </p:clrMapOvr>
  <p:transition xmlns:p14="http://schemas.microsoft.com/office/powerpoint/2010/main"/>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128549958"/>
      </p:ext>
    </p:extLst>
  </p:cSld>
  <p:clrMapOvr>
    <a:masterClrMapping/>
  </p:clrMapOvr>
  <p:transition xmlns:p14="http://schemas.microsoft.com/office/powerpoint/2010/main"/>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11468090"/>
      </p:ext>
    </p:extLst>
  </p:cSld>
  <p:clrMapOvr>
    <a:masterClrMapping/>
  </p:clrMapOvr>
  <p:transition xmlns:p14="http://schemas.microsoft.com/office/powerpoint/2010/main"/>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921125" y="1104900"/>
            <a:ext cx="1158875" cy="52197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44500" y="1104900"/>
            <a:ext cx="3324225" cy="52197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32155599"/>
      </p:ext>
    </p:extLst>
  </p:cSld>
  <p:clrMapOvr>
    <a:masterClrMapping/>
  </p:clrMapOvr>
  <p:transition xmlns:p14="http://schemas.microsoft.com/office/powerpoint/2010/main"/>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151009084"/>
      </p:ext>
    </p:extLst>
  </p:cSld>
  <p:clrMapOvr>
    <a:masterClrMapping/>
  </p:clrMapOvr>
  <p:transition xmlns:p14="http://schemas.microsoft.com/office/powerpoint/2010/main"/>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52910212"/>
      </p:ext>
    </p:extLst>
  </p:cSld>
  <p:clrMapOvr>
    <a:masterClrMapping/>
  </p:clrMapOvr>
  <p:transition xmlns:p14="http://schemas.microsoft.com/office/powerpoint/2010/main"/>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312506812"/>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9602427"/>
      </p:ext>
    </p:extLst>
  </p:cSld>
  <p:clrMapOvr>
    <a:masterClrMapping/>
  </p:clrMapOvr>
  <p:transition xmlns:p14="http://schemas.microsoft.com/office/powerpoint/2010/main"/>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52133684"/>
      </p:ext>
    </p:extLst>
  </p:cSld>
  <p:clrMapOvr>
    <a:masterClrMapping/>
  </p:clrMapOvr>
  <p:transition xmlns:p14="http://schemas.microsoft.com/office/powerpoint/2010/main"/>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53334575"/>
      </p:ext>
    </p:extLst>
  </p:cSld>
  <p:clrMapOvr>
    <a:masterClrMapping/>
  </p:clrMapOvr>
  <p:transition xmlns:p14="http://schemas.microsoft.com/office/powerpoint/2010/main"/>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92614476"/>
      </p:ext>
    </p:extLst>
  </p:cSld>
  <p:clrMapOvr>
    <a:masterClrMapping/>
  </p:clrMapOvr>
  <p:transition xmlns:p14="http://schemas.microsoft.com/office/powerpoint/2010/main"/>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7654089"/>
      </p:ext>
    </p:extLst>
  </p:cSld>
  <p:clrMapOvr>
    <a:masterClrMapping/>
  </p:clrMapOvr>
  <p:transition xmlns:p14="http://schemas.microsoft.com/office/powerpoint/2010/main"/>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045912084"/>
      </p:ext>
    </p:extLst>
  </p:cSld>
  <p:clrMapOvr>
    <a:masterClrMapping/>
  </p:clrMapOvr>
  <p:transition xmlns:p14="http://schemas.microsoft.com/office/powerpoint/2010/main"/>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102004784"/>
      </p:ext>
    </p:extLst>
  </p:cSld>
  <p:clrMapOvr>
    <a:masterClrMapping/>
  </p:clrMapOvr>
  <p:transition xmlns:p14="http://schemas.microsoft.com/office/powerpoint/2010/main"/>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09124047"/>
      </p:ext>
    </p:extLst>
  </p:cSld>
  <p:clrMapOvr>
    <a:masterClrMapping/>
  </p:clrMapOvr>
  <p:transition xmlns:p14="http://schemas.microsoft.com/office/powerpoint/2010/main"/>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203200"/>
            <a:ext cx="2286000" cy="66040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203200"/>
            <a:ext cx="6705600" cy="66040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59372017"/>
      </p:ext>
    </p:extLst>
  </p:cSld>
  <p:clrMapOvr>
    <a:masterClrMapping/>
  </p:clrMapOvr>
  <p:transition xmlns:p14="http://schemas.microsoft.com/office/powerpoint/2010/main"/>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a:prstGeom prst="rect">
            <a:avLst/>
          </a:prstGeom>
        </p:spPr>
        <p:txBody>
          <a:bodyPr vert="horz"/>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112067616"/>
      </p:ext>
    </p:extLst>
  </p:cSld>
  <p:clrMapOvr>
    <a:masterClrMapping/>
  </p:clrMapOvr>
  <p:transition xmlns:p14="http://schemas.microsoft.com/office/powerpoint/2010/main"/>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80497275"/>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819407261"/>
      </p:ext>
    </p:extLst>
  </p:cSld>
  <p:clrMapOvr>
    <a:masterClrMapping/>
  </p:clrMapOvr>
  <p:transition xmlns:p14="http://schemas.microsoft.com/office/powerpoint/2010/main"/>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a:prstGeom prst="rect">
            <a:avLst/>
          </a:prstGeom>
        </p:spPr>
        <p:txBody>
          <a:bodyPr vert="horz"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454704421"/>
      </p:ext>
    </p:extLst>
  </p:cSld>
  <p:clrMapOvr>
    <a:masterClrMapping/>
  </p:clrMapOvr>
  <p:transition xmlns:p14="http://schemas.microsoft.com/office/powerpoint/2010/main"/>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0483349"/>
      </p:ext>
    </p:extLst>
  </p:cSld>
  <p:clrMapOvr>
    <a:masterClrMapping/>
  </p:clrMapOvr>
  <p:transition xmlns:p14="http://schemas.microsoft.com/office/powerpoint/2010/main"/>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33857702"/>
      </p:ext>
    </p:extLst>
  </p:cSld>
  <p:clrMapOvr>
    <a:masterClrMapping/>
  </p:clrMapOvr>
  <p:transition xmlns:p14="http://schemas.microsoft.com/office/powerpoint/2010/main"/>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Tree>
    <p:extLst>
      <p:ext uri="{BB962C8B-B14F-4D97-AF65-F5344CB8AC3E}">
        <p14:creationId xmlns:p14="http://schemas.microsoft.com/office/powerpoint/2010/main" val="386818285"/>
      </p:ext>
    </p:extLst>
  </p:cSld>
  <p:clrMapOvr>
    <a:masterClrMapping/>
  </p:clrMapOvr>
  <p:transition xmlns:p14="http://schemas.microsoft.com/office/powerpoint/2010/main"/>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0698664"/>
      </p:ext>
    </p:extLst>
  </p:cSld>
  <p:clrMapOvr>
    <a:masterClrMapping/>
  </p:clrMapOvr>
  <p:transition xmlns:p14="http://schemas.microsoft.com/office/powerpoint/2010/main"/>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a:prstGeom prst="rect">
            <a:avLst/>
          </a:prstGeom>
        </p:spPr>
        <p:txBody>
          <a:bodyPr vert="horz"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362604679"/>
      </p:ext>
    </p:extLst>
  </p:cSld>
  <p:clrMapOvr>
    <a:masterClrMapping/>
  </p:clrMapOvr>
  <p:transition xmlns:p14="http://schemas.microsoft.com/office/powerpoint/2010/main"/>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a:prstGeom prst="rect">
            <a:avLst/>
          </a:prstGeom>
        </p:spPr>
        <p:txBody>
          <a:bodyPr vert="horz"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076273036"/>
      </p:ext>
    </p:extLst>
  </p:cSld>
  <p:clrMapOvr>
    <a:masterClrMapping/>
  </p:clrMapOvr>
  <p:transition xmlns:p14="http://schemas.microsoft.com/office/powerpoint/2010/main"/>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91785419"/>
      </p:ext>
    </p:extLst>
  </p:cSld>
  <p:clrMapOvr>
    <a:masterClrMapping/>
  </p:clrMapOvr>
  <p:transition xmlns:p14="http://schemas.microsoft.com/office/powerpoint/2010/main"/>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304800"/>
            <a:ext cx="2286000" cy="6502400"/>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304800"/>
            <a:ext cx="6705600" cy="65024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29627080"/>
      </p:ext>
    </p:extLst>
  </p:cSld>
  <p:clrMapOvr>
    <a:masterClrMapping/>
  </p:clrMapOvr>
  <p:transition xmlns:p14="http://schemas.microsoft.com/office/powerpoint/2010/main"/>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293996492"/>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782758228"/>
      </p:ext>
    </p:extLst>
  </p:cSld>
  <p:clrMapOvr>
    <a:masterClrMapping/>
  </p:clrMapOvr>
  <p:transition xmlns:p14="http://schemas.microsoft.com/office/powerpoint/2010/main"/>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31225876"/>
      </p:ext>
    </p:extLst>
  </p:cSld>
  <p:clrMapOvr>
    <a:masterClrMapping/>
  </p:clrMapOvr>
  <p:transition xmlns:p14="http://schemas.microsoft.com/office/powerpoint/2010/main"/>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091234031"/>
      </p:ext>
    </p:extLst>
  </p:cSld>
  <p:clrMapOvr>
    <a:masterClrMapping/>
  </p:clrMapOvr>
  <p:transition xmlns:p14="http://schemas.microsoft.com/office/powerpoint/2010/main"/>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0353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85793810"/>
      </p:ext>
    </p:extLst>
  </p:cSld>
  <p:clrMapOvr>
    <a:masterClrMapping/>
  </p:clrMapOvr>
  <p:transition xmlns:p14="http://schemas.microsoft.com/office/powerpoint/2010/main"/>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03409228"/>
      </p:ext>
    </p:extLst>
  </p:cSld>
  <p:clrMapOvr>
    <a:masterClrMapping/>
  </p:clrMapOvr>
  <p:transition xmlns:p14="http://schemas.microsoft.com/office/powerpoint/2010/main"/>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6896939"/>
      </p:ext>
    </p:extLst>
  </p:cSld>
  <p:clrMapOvr>
    <a:masterClrMapping/>
  </p:clrMapOvr>
  <p:transition xmlns:p14="http://schemas.microsoft.com/office/powerpoint/2010/main"/>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2643431"/>
      </p:ext>
    </p:extLst>
  </p:cSld>
  <p:clrMapOvr>
    <a:masterClrMapping/>
  </p:clrMapOvr>
  <p:transition xmlns:p14="http://schemas.microsoft.com/office/powerpoint/2010/main"/>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327868444"/>
      </p:ext>
    </p:extLst>
  </p:cSld>
  <p:clrMapOvr>
    <a:masterClrMapping/>
  </p:clrMapOvr>
  <p:transition xmlns:p14="http://schemas.microsoft.com/office/powerpoint/2010/main"/>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76744519"/>
      </p:ext>
    </p:extLst>
  </p:cSld>
  <p:clrMapOvr>
    <a:masterClrMapping/>
  </p:clrMapOvr>
  <p:transition xmlns:p14="http://schemas.microsoft.com/office/powerpoint/2010/main"/>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94207605"/>
      </p:ext>
    </p:extLst>
  </p:cSld>
  <p:clrMapOvr>
    <a:masterClrMapping/>
  </p:clrMapOvr>
  <p:transition xmlns:p14="http://schemas.microsoft.com/office/powerpoint/2010/main"/>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35726866"/>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10.xml.rels><?xml version="1.0" encoding="UTF-8" standalone="yes"?>
<Relationships xmlns="http://schemas.openxmlformats.org/package/2006/relationships"><Relationship Id="rId11" Type="http://schemas.openxmlformats.org/officeDocument/2006/relationships/slideLayout" Target="../slideLayouts/slideLayout110.xml"/><Relationship Id="rId12" Type="http://schemas.openxmlformats.org/officeDocument/2006/relationships/theme" Target="../theme/theme10.xml"/><Relationship Id="rId1" Type="http://schemas.openxmlformats.org/officeDocument/2006/relationships/slideLayout" Target="../slideLayouts/slideLayout100.xml"/><Relationship Id="rId2" Type="http://schemas.openxmlformats.org/officeDocument/2006/relationships/slideLayout" Target="../slideLayouts/slideLayout101.xml"/><Relationship Id="rId3" Type="http://schemas.openxmlformats.org/officeDocument/2006/relationships/slideLayout" Target="../slideLayouts/slideLayout102.xml"/><Relationship Id="rId4" Type="http://schemas.openxmlformats.org/officeDocument/2006/relationships/slideLayout" Target="../slideLayouts/slideLayout103.xml"/><Relationship Id="rId5" Type="http://schemas.openxmlformats.org/officeDocument/2006/relationships/slideLayout" Target="../slideLayouts/slideLayout104.xml"/><Relationship Id="rId6" Type="http://schemas.openxmlformats.org/officeDocument/2006/relationships/slideLayout" Target="../slideLayouts/slideLayout105.xml"/><Relationship Id="rId7" Type="http://schemas.openxmlformats.org/officeDocument/2006/relationships/slideLayout" Target="../slideLayouts/slideLayout106.xml"/><Relationship Id="rId8" Type="http://schemas.openxmlformats.org/officeDocument/2006/relationships/slideLayout" Target="../slideLayouts/slideLayout107.xml"/><Relationship Id="rId9" Type="http://schemas.openxmlformats.org/officeDocument/2006/relationships/slideLayout" Target="../slideLayouts/slideLayout108.xml"/><Relationship Id="rId10" Type="http://schemas.openxmlformats.org/officeDocument/2006/relationships/slideLayout" Target="../slideLayouts/slideLayout109.xml"/></Relationships>
</file>

<file path=ppt/slideMasters/_rels/slideMaster11.xml.rels><?xml version="1.0" encoding="UTF-8" standalone="yes"?>
<Relationships xmlns="http://schemas.openxmlformats.org/package/2006/relationships"><Relationship Id="rId11" Type="http://schemas.openxmlformats.org/officeDocument/2006/relationships/slideLayout" Target="../slideLayouts/slideLayout121.xml"/><Relationship Id="rId12" Type="http://schemas.openxmlformats.org/officeDocument/2006/relationships/theme" Target="../theme/theme11.xml"/><Relationship Id="rId13" Type="http://schemas.openxmlformats.org/officeDocument/2006/relationships/image" Target="../media/image4.png"/><Relationship Id="rId1" Type="http://schemas.openxmlformats.org/officeDocument/2006/relationships/slideLayout" Target="../slideLayouts/slideLayout111.xml"/><Relationship Id="rId2" Type="http://schemas.openxmlformats.org/officeDocument/2006/relationships/slideLayout" Target="../slideLayouts/slideLayout112.xml"/><Relationship Id="rId3" Type="http://schemas.openxmlformats.org/officeDocument/2006/relationships/slideLayout" Target="../slideLayouts/slideLayout113.xml"/><Relationship Id="rId4" Type="http://schemas.openxmlformats.org/officeDocument/2006/relationships/slideLayout" Target="../slideLayouts/slideLayout114.xml"/><Relationship Id="rId5" Type="http://schemas.openxmlformats.org/officeDocument/2006/relationships/slideLayout" Target="../slideLayouts/slideLayout115.xml"/><Relationship Id="rId6" Type="http://schemas.openxmlformats.org/officeDocument/2006/relationships/slideLayout" Target="../slideLayouts/slideLayout116.xml"/><Relationship Id="rId7" Type="http://schemas.openxmlformats.org/officeDocument/2006/relationships/slideLayout" Target="../slideLayouts/slideLayout117.xml"/><Relationship Id="rId8" Type="http://schemas.openxmlformats.org/officeDocument/2006/relationships/slideLayout" Target="../slideLayouts/slideLayout118.xml"/><Relationship Id="rId9" Type="http://schemas.openxmlformats.org/officeDocument/2006/relationships/slideLayout" Target="../slideLayouts/slideLayout119.xml"/><Relationship Id="rId10" Type="http://schemas.openxmlformats.org/officeDocument/2006/relationships/slideLayout" Target="../slideLayouts/slideLayout120.xml"/></Relationships>
</file>

<file path=ppt/slideMasters/_rels/slideMaster12.xml.rels><?xml version="1.0" encoding="UTF-8" standalone="yes"?>
<Relationships xmlns="http://schemas.openxmlformats.org/package/2006/relationships"><Relationship Id="rId11" Type="http://schemas.openxmlformats.org/officeDocument/2006/relationships/slideLayout" Target="../slideLayouts/slideLayout132.xml"/><Relationship Id="rId12" Type="http://schemas.openxmlformats.org/officeDocument/2006/relationships/theme" Target="../theme/theme12.xml"/><Relationship Id="rId1" Type="http://schemas.openxmlformats.org/officeDocument/2006/relationships/slideLayout" Target="../slideLayouts/slideLayout122.xml"/><Relationship Id="rId2" Type="http://schemas.openxmlformats.org/officeDocument/2006/relationships/slideLayout" Target="../slideLayouts/slideLayout123.xml"/><Relationship Id="rId3" Type="http://schemas.openxmlformats.org/officeDocument/2006/relationships/slideLayout" Target="../slideLayouts/slideLayout124.xml"/><Relationship Id="rId4" Type="http://schemas.openxmlformats.org/officeDocument/2006/relationships/slideLayout" Target="../slideLayouts/slideLayout125.xml"/><Relationship Id="rId5" Type="http://schemas.openxmlformats.org/officeDocument/2006/relationships/slideLayout" Target="../slideLayouts/slideLayout126.xml"/><Relationship Id="rId6" Type="http://schemas.openxmlformats.org/officeDocument/2006/relationships/slideLayout" Target="../slideLayouts/slideLayout127.xml"/><Relationship Id="rId7" Type="http://schemas.openxmlformats.org/officeDocument/2006/relationships/slideLayout" Target="../slideLayouts/slideLayout128.xml"/><Relationship Id="rId8" Type="http://schemas.openxmlformats.org/officeDocument/2006/relationships/slideLayout" Target="../slideLayouts/slideLayout129.xml"/><Relationship Id="rId9" Type="http://schemas.openxmlformats.org/officeDocument/2006/relationships/slideLayout" Target="../slideLayouts/slideLayout130.xml"/><Relationship Id="rId10" Type="http://schemas.openxmlformats.org/officeDocument/2006/relationships/slideLayout" Target="../slideLayouts/slideLayout131.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4.xml"/><Relationship Id="rId12" Type="http://schemas.openxmlformats.org/officeDocument/2006/relationships/theme" Target="../theme/theme4.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5.xml"/><Relationship Id="rId12" Type="http://schemas.openxmlformats.org/officeDocument/2006/relationships/theme" Target="../theme/theme5.xml"/><Relationship Id="rId13" Type="http://schemas.openxmlformats.org/officeDocument/2006/relationships/image" Target="../media/image2.png"/><Relationship Id="rId1" Type="http://schemas.openxmlformats.org/officeDocument/2006/relationships/slideLayout" Target="../slideLayouts/slideLayout45.xml"/><Relationship Id="rId2" Type="http://schemas.openxmlformats.org/officeDocument/2006/relationships/slideLayout" Target="../slideLayouts/slideLayout46.xml"/><Relationship Id="rId3" Type="http://schemas.openxmlformats.org/officeDocument/2006/relationships/slideLayout" Target="../slideLayouts/slideLayout47.xml"/><Relationship Id="rId4" Type="http://schemas.openxmlformats.org/officeDocument/2006/relationships/slideLayout" Target="../slideLayouts/slideLayout48.xml"/><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 Id="rId9" Type="http://schemas.openxmlformats.org/officeDocument/2006/relationships/slideLayout" Target="../slideLayouts/slideLayout53.xml"/><Relationship Id="rId10"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66.xml"/><Relationship Id="rId12" Type="http://schemas.openxmlformats.org/officeDocument/2006/relationships/theme" Target="../theme/theme6.xml"/><Relationship Id="rId13" Type="http://schemas.openxmlformats.org/officeDocument/2006/relationships/image" Target="../media/image3.png"/><Relationship Id="rId1" Type="http://schemas.openxmlformats.org/officeDocument/2006/relationships/slideLayout" Target="../slideLayouts/slideLayout56.xml"/><Relationship Id="rId2" Type="http://schemas.openxmlformats.org/officeDocument/2006/relationships/slideLayout" Target="../slideLayouts/slideLayout57.xml"/><Relationship Id="rId3" Type="http://schemas.openxmlformats.org/officeDocument/2006/relationships/slideLayout" Target="../slideLayouts/slideLayout58.xml"/><Relationship Id="rId4" Type="http://schemas.openxmlformats.org/officeDocument/2006/relationships/slideLayout" Target="../slideLayouts/slideLayout59.xml"/><Relationship Id="rId5" Type="http://schemas.openxmlformats.org/officeDocument/2006/relationships/slideLayout" Target="../slideLayouts/slideLayout60.xml"/><Relationship Id="rId6" Type="http://schemas.openxmlformats.org/officeDocument/2006/relationships/slideLayout" Target="../slideLayouts/slideLayout61.xml"/><Relationship Id="rId7" Type="http://schemas.openxmlformats.org/officeDocument/2006/relationships/slideLayout" Target="../slideLayouts/slideLayout62.xml"/><Relationship Id="rId8" Type="http://schemas.openxmlformats.org/officeDocument/2006/relationships/slideLayout" Target="../slideLayouts/slideLayout63.xml"/><Relationship Id="rId9" Type="http://schemas.openxmlformats.org/officeDocument/2006/relationships/slideLayout" Target="../slideLayouts/slideLayout64.xml"/><Relationship Id="rId10"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11" Type="http://schemas.openxmlformats.org/officeDocument/2006/relationships/slideLayout" Target="../slideLayouts/slideLayout77.xml"/><Relationship Id="rId12" Type="http://schemas.openxmlformats.org/officeDocument/2006/relationships/theme" Target="../theme/theme7.xml"/><Relationship Id="rId1" Type="http://schemas.openxmlformats.org/officeDocument/2006/relationships/slideLayout" Target="../slideLayouts/slideLayout67.xml"/><Relationship Id="rId2" Type="http://schemas.openxmlformats.org/officeDocument/2006/relationships/slideLayout" Target="../slideLayouts/slideLayout68.xml"/><Relationship Id="rId3" Type="http://schemas.openxmlformats.org/officeDocument/2006/relationships/slideLayout" Target="../slideLayouts/slideLayout69.xml"/><Relationship Id="rId4" Type="http://schemas.openxmlformats.org/officeDocument/2006/relationships/slideLayout" Target="../slideLayouts/slideLayout70.xml"/><Relationship Id="rId5" Type="http://schemas.openxmlformats.org/officeDocument/2006/relationships/slideLayout" Target="../slideLayouts/slideLayout71.xml"/><Relationship Id="rId6" Type="http://schemas.openxmlformats.org/officeDocument/2006/relationships/slideLayout" Target="../slideLayouts/slideLayout72.xml"/><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11" Type="http://schemas.openxmlformats.org/officeDocument/2006/relationships/slideLayout" Target="../slideLayouts/slideLayout88.xml"/><Relationship Id="rId12" Type="http://schemas.openxmlformats.org/officeDocument/2006/relationships/theme" Target="../theme/theme8.xml"/><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s>
</file>

<file path=ppt/slideMasters/_rels/slideMaster9.xml.rels><?xml version="1.0" encoding="UTF-8" standalone="yes"?>
<Relationships xmlns="http://schemas.openxmlformats.org/package/2006/relationships"><Relationship Id="rId11" Type="http://schemas.openxmlformats.org/officeDocument/2006/relationships/slideLayout" Target="../slideLayouts/slideLayout99.xml"/><Relationship Id="rId12" Type="http://schemas.openxmlformats.org/officeDocument/2006/relationships/theme" Target="../theme/theme9.xml"/><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990600" y="1282700"/>
            <a:ext cx="8178800" cy="2578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1026" name="Rectangle 2"/>
          <p:cNvSpPr>
            <a:spLocks noGrp="1" noChangeArrowheads="1"/>
          </p:cNvSpPr>
          <p:nvPr>
            <p:ph type="body" idx="1"/>
          </p:nvPr>
        </p:nvSpPr>
        <p:spPr bwMode="auto">
          <a:xfrm>
            <a:off x="990600" y="3924300"/>
            <a:ext cx="8178800" cy="88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342900" indent="-342900" algn="ctr" rtl="0" eaLnBrk="0" fontAlgn="base" hangingPunct="0">
        <a:spcBef>
          <a:spcPct val="0"/>
        </a:spcBef>
        <a:spcAft>
          <a:spcPct val="0"/>
        </a:spcAft>
        <a:defRPr sz="2800">
          <a:solidFill>
            <a:schemeClr val="tx1"/>
          </a:solidFill>
          <a:latin typeface="+mn-lt"/>
          <a:ea typeface="+mn-ea"/>
          <a:cs typeface="+mn-cs"/>
          <a:sym typeface="Gill Sans" charset="0"/>
        </a:defRPr>
      </a:lvl1pPr>
      <a:lvl2pPr marL="742950" indent="-285750" algn="ctr" rtl="0" eaLnBrk="0" fontAlgn="base" hangingPunct="0">
        <a:spcBef>
          <a:spcPct val="0"/>
        </a:spcBef>
        <a:spcAft>
          <a:spcPct val="0"/>
        </a:spcAft>
        <a:defRPr sz="2800">
          <a:solidFill>
            <a:schemeClr val="tx1"/>
          </a:solidFill>
          <a:latin typeface="+mn-lt"/>
          <a:ea typeface="+mn-ea"/>
          <a:cs typeface="+mn-cs"/>
          <a:sym typeface="Gill Sans" charset="0"/>
        </a:defRPr>
      </a:lvl2pPr>
      <a:lvl3pPr marL="1143000" indent="-228600" algn="ctr" rtl="0" eaLnBrk="0" fontAlgn="base" hangingPunct="0">
        <a:spcBef>
          <a:spcPct val="0"/>
        </a:spcBef>
        <a:spcAft>
          <a:spcPct val="0"/>
        </a:spcAft>
        <a:defRPr sz="2800">
          <a:solidFill>
            <a:schemeClr val="tx1"/>
          </a:solidFill>
          <a:latin typeface="+mn-lt"/>
          <a:ea typeface="+mn-ea"/>
          <a:cs typeface="+mn-cs"/>
          <a:sym typeface="Gill Sans" charset="0"/>
        </a:defRPr>
      </a:lvl3pPr>
      <a:lvl4pPr marL="1600200" indent="-228600" algn="ctr" rtl="0" eaLnBrk="0" fontAlgn="base" hangingPunct="0">
        <a:spcBef>
          <a:spcPct val="0"/>
        </a:spcBef>
        <a:spcAft>
          <a:spcPct val="0"/>
        </a:spcAft>
        <a:defRPr sz="2800">
          <a:solidFill>
            <a:schemeClr val="tx1"/>
          </a:solidFill>
          <a:latin typeface="+mn-lt"/>
          <a:ea typeface="+mn-ea"/>
          <a:cs typeface="+mn-cs"/>
          <a:sym typeface="Gill Sans" charset="0"/>
        </a:defRPr>
      </a:lvl4pPr>
      <a:lvl5pPr marL="2057400" indent="-228600" algn="ctr" rtl="0" eaLnBrk="0" fontAlgn="base" hangingPunct="0">
        <a:spcBef>
          <a:spcPct val="0"/>
        </a:spcBef>
        <a:spcAft>
          <a:spcPct val="0"/>
        </a:spcAft>
        <a:defRPr sz="2800">
          <a:solidFill>
            <a:schemeClr val="tx1"/>
          </a:solidFill>
          <a:latin typeface="+mn-lt"/>
          <a:ea typeface="+mn-ea"/>
          <a:cs typeface="+mn-cs"/>
          <a:sym typeface="Gill Sans" charset="0"/>
        </a:defRPr>
      </a:lvl5pPr>
      <a:lvl6pPr marL="457200" algn="ctr" rtl="0" fontAlgn="base">
        <a:spcBef>
          <a:spcPct val="0"/>
        </a:spcBef>
        <a:spcAft>
          <a:spcPct val="0"/>
        </a:spcAft>
        <a:defRPr sz="2800">
          <a:solidFill>
            <a:schemeClr val="tx1"/>
          </a:solidFill>
          <a:latin typeface="+mn-lt"/>
          <a:ea typeface="+mn-ea"/>
          <a:cs typeface="+mn-cs"/>
          <a:sym typeface="Gill Sans" charset="0"/>
        </a:defRPr>
      </a:lvl6pPr>
      <a:lvl7pPr marL="914400" algn="ctr" rtl="0" fontAlgn="base">
        <a:spcBef>
          <a:spcPct val="0"/>
        </a:spcBef>
        <a:spcAft>
          <a:spcPct val="0"/>
        </a:spcAft>
        <a:defRPr sz="2800">
          <a:solidFill>
            <a:schemeClr val="tx1"/>
          </a:solidFill>
          <a:latin typeface="+mn-lt"/>
          <a:ea typeface="+mn-ea"/>
          <a:cs typeface="+mn-cs"/>
          <a:sym typeface="Gill Sans" charset="0"/>
        </a:defRPr>
      </a:lvl7pPr>
      <a:lvl8pPr marL="1371600" algn="ctr" rtl="0" fontAlgn="base">
        <a:spcBef>
          <a:spcPct val="0"/>
        </a:spcBef>
        <a:spcAft>
          <a:spcPct val="0"/>
        </a:spcAft>
        <a:defRPr sz="2800">
          <a:solidFill>
            <a:schemeClr val="tx1"/>
          </a:solidFill>
          <a:latin typeface="+mn-lt"/>
          <a:ea typeface="+mn-ea"/>
          <a:cs typeface="+mn-cs"/>
          <a:sym typeface="Gill Sans" charset="0"/>
        </a:defRPr>
      </a:lvl8pPr>
      <a:lvl9pPr marL="1828800" algn="ctr" rtl="0" fontAlgn="base">
        <a:spcBef>
          <a:spcPct val="0"/>
        </a:spcBef>
        <a:spcAft>
          <a:spcPct val="0"/>
        </a:spcAft>
        <a:defRPr sz="28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10242" name="Rectangle 2"/>
          <p:cNvSpPr>
            <a:spLocks noGrp="1" noChangeArrowheads="1"/>
          </p:cNvSpPr>
          <p:nvPr>
            <p:ph type="body" idx="1"/>
          </p:nvPr>
        </p:nvSpPr>
        <p:spPr bwMode="auto">
          <a:xfrm>
            <a:off x="6057900" y="2159000"/>
            <a:ext cx="31115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5810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1pPr>
      <a:lvl2pPr marL="9239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2pPr>
      <a:lvl3pPr marL="12668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3pPr>
      <a:lvl4pPr marL="16224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4pPr>
      <a:lvl5pPr marL="19653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5pPr>
      <a:lvl6pPr marL="24225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6pPr>
      <a:lvl7pPr marL="28797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7pPr>
      <a:lvl8pPr marL="3336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8pPr>
      <a:lvl9pPr marL="37941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266" name="Picture 1"/>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0160000" cy="76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sp>
        <p:nvSpPr>
          <p:cNvPr id="2" name="Rectangle 2"/>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11267" name="Rectangle 3"/>
          <p:cNvSpPr>
            <a:spLocks noGrp="1" noChangeArrowheads="1"/>
          </p:cNvSpPr>
          <p:nvPr>
            <p:ph type="body" idx="1"/>
          </p:nvPr>
        </p:nvSpPr>
        <p:spPr bwMode="auto">
          <a:xfrm>
            <a:off x="990600" y="2159000"/>
            <a:ext cx="39370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 id="2147483780"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5810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1pPr>
      <a:lvl2pPr marL="9239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2pPr>
      <a:lvl3pPr marL="12668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3pPr>
      <a:lvl4pPr marL="16224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4pPr>
      <a:lvl5pPr marL="19653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5pPr>
      <a:lvl6pPr marL="24225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6pPr>
      <a:lvl7pPr marL="28797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7pPr>
      <a:lvl8pPr marL="3336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8pPr>
      <a:lvl9pPr marL="37941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12290" name="Rectangle 2"/>
          <p:cNvSpPr>
            <a:spLocks noGrp="1" noChangeArrowheads="1"/>
          </p:cNvSpPr>
          <p:nvPr>
            <p:ph type="body" idx="1"/>
          </p:nvPr>
        </p:nvSpPr>
        <p:spPr bwMode="auto">
          <a:xfrm>
            <a:off x="990600" y="2159000"/>
            <a:ext cx="81788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429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1pPr>
      <a:lvl2pPr marL="9858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287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3pPr>
      <a:lvl4pPr marL="16843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272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4844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416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3988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8pPr>
      <a:lvl9pPr marL="38560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Rectangle 1"/>
          <p:cNvSpPr>
            <a:spLocks noGrp="1" noChangeArrowheads="1"/>
          </p:cNvSpPr>
          <p:nvPr>
            <p:ph type="title"/>
          </p:nvPr>
        </p:nvSpPr>
        <p:spPr bwMode="auto">
          <a:xfrm>
            <a:off x="990600" y="1282700"/>
            <a:ext cx="8178800" cy="2578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2050" name="Rectangle 2"/>
          <p:cNvSpPr>
            <a:spLocks noGrp="1" noChangeArrowheads="1"/>
          </p:cNvSpPr>
          <p:nvPr>
            <p:ph type="body" idx="1"/>
          </p:nvPr>
        </p:nvSpPr>
        <p:spPr bwMode="auto">
          <a:xfrm>
            <a:off x="990600" y="3924300"/>
            <a:ext cx="8178800" cy="88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xmlns:p14="http://schemas.microsoft.com/office/powerpoint/2010/main"/>
  <p:txStyles>
    <p:titleStyle>
      <a:lvl1pPr algn="ctr" rtl="0" eaLnBrk="0" fontAlgn="base" hangingPunct="0">
        <a:spcBef>
          <a:spcPct val="0"/>
        </a:spcBef>
        <a:spcAft>
          <a:spcPct val="0"/>
        </a:spcAft>
        <a:defRPr sz="6200">
          <a:solidFill>
            <a:schemeClr val="tx1"/>
          </a:solidFill>
          <a:latin typeface="+mj-lt"/>
          <a:ea typeface="+mj-ea"/>
          <a:cs typeface="+mj-cs"/>
          <a:sym typeface="Gill Sans" charset="0"/>
        </a:defRPr>
      </a:lvl1pPr>
      <a:lvl2pPr algn="ctr" rtl="0" eaLnBrk="0" fontAlgn="base" hangingPunct="0">
        <a:spcBef>
          <a:spcPct val="0"/>
        </a:spcBef>
        <a:spcAft>
          <a:spcPct val="0"/>
        </a:spcAft>
        <a:defRPr sz="62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2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2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2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9pPr>
    </p:titleStyle>
    <p:bodyStyle>
      <a:lvl1pPr marL="342900" indent="-342900" algn="ctr" rtl="0" eaLnBrk="0" fontAlgn="base" hangingPunct="0">
        <a:spcBef>
          <a:spcPct val="0"/>
        </a:spcBef>
        <a:spcAft>
          <a:spcPct val="0"/>
        </a:spcAft>
        <a:defRPr sz="2600">
          <a:solidFill>
            <a:schemeClr val="tx1"/>
          </a:solidFill>
          <a:latin typeface="+mn-lt"/>
          <a:ea typeface="+mn-ea"/>
          <a:cs typeface="+mn-cs"/>
          <a:sym typeface="Gill Sans" charset="0"/>
        </a:defRPr>
      </a:lvl1pPr>
      <a:lvl2pPr marL="742950" indent="-285750" algn="ctr" rtl="0" eaLnBrk="0" fontAlgn="base" hangingPunct="0">
        <a:spcBef>
          <a:spcPct val="0"/>
        </a:spcBef>
        <a:spcAft>
          <a:spcPct val="0"/>
        </a:spcAft>
        <a:defRPr sz="2600">
          <a:solidFill>
            <a:schemeClr val="tx1"/>
          </a:solidFill>
          <a:latin typeface="+mn-lt"/>
          <a:ea typeface="+mn-ea"/>
          <a:cs typeface="+mn-cs"/>
          <a:sym typeface="Gill Sans" charset="0"/>
        </a:defRPr>
      </a:lvl2pPr>
      <a:lvl3pPr marL="1143000" indent="-228600" algn="ctr" rtl="0" eaLnBrk="0" fontAlgn="base" hangingPunct="0">
        <a:spcBef>
          <a:spcPct val="0"/>
        </a:spcBef>
        <a:spcAft>
          <a:spcPct val="0"/>
        </a:spcAft>
        <a:defRPr sz="2600">
          <a:solidFill>
            <a:schemeClr val="tx1"/>
          </a:solidFill>
          <a:latin typeface="+mn-lt"/>
          <a:ea typeface="+mn-ea"/>
          <a:cs typeface="+mn-cs"/>
          <a:sym typeface="Gill Sans" charset="0"/>
        </a:defRPr>
      </a:lvl3pPr>
      <a:lvl4pPr marL="1600200" indent="-228600" algn="ctr" rtl="0" eaLnBrk="0" fontAlgn="base" hangingPunct="0">
        <a:spcBef>
          <a:spcPct val="0"/>
        </a:spcBef>
        <a:spcAft>
          <a:spcPct val="0"/>
        </a:spcAft>
        <a:defRPr sz="2600">
          <a:solidFill>
            <a:schemeClr val="tx1"/>
          </a:solidFill>
          <a:latin typeface="+mn-lt"/>
          <a:ea typeface="+mn-ea"/>
          <a:cs typeface="+mn-cs"/>
          <a:sym typeface="Gill Sans" charset="0"/>
        </a:defRPr>
      </a:lvl4pPr>
      <a:lvl5pPr marL="2057400" indent="-228600" algn="ctr" rtl="0" eaLnBrk="0" fontAlgn="base" hangingPunct="0">
        <a:spcBef>
          <a:spcPct val="0"/>
        </a:spcBef>
        <a:spcAft>
          <a:spcPct val="0"/>
        </a:spcAft>
        <a:defRPr sz="2600">
          <a:solidFill>
            <a:schemeClr val="tx1"/>
          </a:solidFill>
          <a:latin typeface="+mn-lt"/>
          <a:ea typeface="+mn-ea"/>
          <a:cs typeface="+mn-cs"/>
          <a:sym typeface="Gill Sans" charset="0"/>
        </a:defRPr>
      </a:lvl5pPr>
      <a:lvl6pPr marL="457200" algn="ctr" rtl="0" fontAlgn="base">
        <a:spcBef>
          <a:spcPct val="0"/>
        </a:spcBef>
        <a:spcAft>
          <a:spcPct val="0"/>
        </a:spcAft>
        <a:defRPr sz="2600">
          <a:solidFill>
            <a:schemeClr val="tx1"/>
          </a:solidFill>
          <a:latin typeface="+mn-lt"/>
          <a:ea typeface="+mn-ea"/>
          <a:cs typeface="+mn-cs"/>
          <a:sym typeface="Gill Sans" charset="0"/>
        </a:defRPr>
      </a:lvl6pPr>
      <a:lvl7pPr marL="914400" algn="ctr" rtl="0" fontAlgn="base">
        <a:spcBef>
          <a:spcPct val="0"/>
        </a:spcBef>
        <a:spcAft>
          <a:spcPct val="0"/>
        </a:spcAft>
        <a:defRPr sz="2600">
          <a:solidFill>
            <a:schemeClr val="tx1"/>
          </a:solidFill>
          <a:latin typeface="+mn-lt"/>
          <a:ea typeface="+mn-ea"/>
          <a:cs typeface="+mn-cs"/>
          <a:sym typeface="Gill Sans" charset="0"/>
        </a:defRPr>
      </a:lvl7pPr>
      <a:lvl8pPr marL="1371600" algn="ctr" rtl="0" fontAlgn="base">
        <a:spcBef>
          <a:spcPct val="0"/>
        </a:spcBef>
        <a:spcAft>
          <a:spcPct val="0"/>
        </a:spcAft>
        <a:defRPr sz="2600">
          <a:solidFill>
            <a:schemeClr val="tx1"/>
          </a:solidFill>
          <a:latin typeface="+mn-lt"/>
          <a:ea typeface="+mn-ea"/>
          <a:cs typeface="+mn-cs"/>
          <a:sym typeface="Gill Sans" charset="0"/>
        </a:defRPr>
      </a:lvl8pPr>
      <a:lvl9pPr marL="1828800" algn="ctr" rtl="0" fontAlgn="base">
        <a:spcBef>
          <a:spcPct val="0"/>
        </a:spcBef>
        <a:spcAft>
          <a:spcPct val="0"/>
        </a:spcAft>
        <a:defRPr sz="26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3" name="Rectangle 1"/>
          <p:cNvSpPr>
            <a:spLocks noGrp="1" noChangeArrowheads="1"/>
          </p:cNvSpPr>
          <p:nvPr>
            <p:ph type="title"/>
          </p:nvPr>
        </p:nvSpPr>
        <p:spPr bwMode="auto">
          <a:xfrm>
            <a:off x="990600" y="2324100"/>
            <a:ext cx="8178800" cy="297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342900" indent="-342900" algn="ctr" rtl="0" eaLnBrk="0" fontAlgn="base" hangingPunct="0">
        <a:spcBef>
          <a:spcPct val="0"/>
        </a:spcBef>
        <a:spcAft>
          <a:spcPct val="0"/>
        </a:spcAft>
        <a:defRPr sz="2800">
          <a:solidFill>
            <a:schemeClr val="tx1"/>
          </a:solidFill>
          <a:latin typeface="+mn-lt"/>
          <a:ea typeface="+mn-ea"/>
          <a:cs typeface="+mn-cs"/>
          <a:sym typeface="Gill Sans" charset="0"/>
        </a:defRPr>
      </a:lvl1pPr>
      <a:lvl2pPr marL="742950" indent="-285750" algn="ctr" rtl="0" eaLnBrk="0" fontAlgn="base" hangingPunct="0">
        <a:spcBef>
          <a:spcPct val="0"/>
        </a:spcBef>
        <a:spcAft>
          <a:spcPct val="0"/>
        </a:spcAft>
        <a:defRPr sz="2800">
          <a:solidFill>
            <a:schemeClr val="tx1"/>
          </a:solidFill>
          <a:latin typeface="+mn-lt"/>
          <a:ea typeface="+mn-ea"/>
          <a:cs typeface="+mn-cs"/>
          <a:sym typeface="Gill Sans" charset="0"/>
        </a:defRPr>
      </a:lvl2pPr>
      <a:lvl3pPr marL="1143000" indent="-228600" algn="ctr" rtl="0" eaLnBrk="0" fontAlgn="base" hangingPunct="0">
        <a:spcBef>
          <a:spcPct val="0"/>
        </a:spcBef>
        <a:spcAft>
          <a:spcPct val="0"/>
        </a:spcAft>
        <a:defRPr sz="2800">
          <a:solidFill>
            <a:schemeClr val="tx1"/>
          </a:solidFill>
          <a:latin typeface="+mn-lt"/>
          <a:ea typeface="+mn-ea"/>
          <a:cs typeface="+mn-cs"/>
          <a:sym typeface="Gill Sans" charset="0"/>
        </a:defRPr>
      </a:lvl3pPr>
      <a:lvl4pPr marL="1600200" indent="-228600" algn="ctr" rtl="0" eaLnBrk="0" fontAlgn="base" hangingPunct="0">
        <a:spcBef>
          <a:spcPct val="0"/>
        </a:spcBef>
        <a:spcAft>
          <a:spcPct val="0"/>
        </a:spcAft>
        <a:defRPr sz="2800">
          <a:solidFill>
            <a:schemeClr val="tx1"/>
          </a:solidFill>
          <a:latin typeface="+mn-lt"/>
          <a:ea typeface="+mn-ea"/>
          <a:cs typeface="+mn-cs"/>
          <a:sym typeface="Gill Sans" charset="0"/>
        </a:defRPr>
      </a:lvl4pPr>
      <a:lvl5pPr marL="2057400" indent="-228600" algn="ctr" rtl="0" eaLnBrk="0" fontAlgn="base" hangingPunct="0">
        <a:spcBef>
          <a:spcPct val="0"/>
        </a:spcBef>
        <a:spcAft>
          <a:spcPct val="0"/>
        </a:spcAft>
        <a:defRPr sz="2800">
          <a:solidFill>
            <a:schemeClr val="tx1"/>
          </a:solidFill>
          <a:latin typeface="+mn-lt"/>
          <a:ea typeface="+mn-ea"/>
          <a:cs typeface="+mn-cs"/>
          <a:sym typeface="Gill Sans" charset="0"/>
        </a:defRPr>
      </a:lvl5pPr>
      <a:lvl6pPr marL="457200" algn="ctr" rtl="0" fontAlgn="base">
        <a:spcBef>
          <a:spcPct val="0"/>
        </a:spcBef>
        <a:spcAft>
          <a:spcPct val="0"/>
        </a:spcAft>
        <a:defRPr sz="2800">
          <a:solidFill>
            <a:schemeClr val="tx1"/>
          </a:solidFill>
          <a:latin typeface="+mn-lt"/>
          <a:ea typeface="+mn-ea"/>
          <a:cs typeface="+mn-cs"/>
          <a:sym typeface="Gill Sans" charset="0"/>
        </a:defRPr>
      </a:lvl6pPr>
      <a:lvl7pPr marL="914400" algn="ctr" rtl="0" fontAlgn="base">
        <a:spcBef>
          <a:spcPct val="0"/>
        </a:spcBef>
        <a:spcAft>
          <a:spcPct val="0"/>
        </a:spcAft>
        <a:defRPr sz="2800">
          <a:solidFill>
            <a:schemeClr val="tx1"/>
          </a:solidFill>
          <a:latin typeface="+mn-lt"/>
          <a:ea typeface="+mn-ea"/>
          <a:cs typeface="+mn-cs"/>
          <a:sym typeface="Gill Sans" charset="0"/>
        </a:defRPr>
      </a:lvl7pPr>
      <a:lvl8pPr marL="1371600" algn="ctr" rtl="0" fontAlgn="base">
        <a:spcBef>
          <a:spcPct val="0"/>
        </a:spcBef>
        <a:spcAft>
          <a:spcPct val="0"/>
        </a:spcAft>
        <a:defRPr sz="2800">
          <a:solidFill>
            <a:schemeClr val="tx1"/>
          </a:solidFill>
          <a:latin typeface="+mn-lt"/>
          <a:ea typeface="+mn-ea"/>
          <a:cs typeface="+mn-cs"/>
          <a:sym typeface="Gill Sans" charset="0"/>
        </a:defRPr>
      </a:lvl8pPr>
      <a:lvl9pPr marL="1828800" algn="ctr" rtl="0" fontAlgn="base">
        <a:spcBef>
          <a:spcPct val="0"/>
        </a:spcBef>
        <a:spcAft>
          <a:spcPct val="0"/>
        </a:spcAft>
        <a:defRPr sz="28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7" name="Rectangle 1"/>
          <p:cNvSpPr>
            <a:spLocks noGrp="1" noChangeArrowheads="1"/>
          </p:cNvSpPr>
          <p:nvPr>
            <p:ph type="body" idx="1"/>
          </p:nvPr>
        </p:nvSpPr>
        <p:spPr bwMode="auto">
          <a:xfrm>
            <a:off x="990600" y="990600"/>
            <a:ext cx="8178800" cy="5638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42938" indent="-439738" algn="l" rtl="0" eaLnBrk="0" fontAlgn="base" hangingPunct="0">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1pPr>
      <a:lvl2pPr marL="985838" indent="-439738" algn="l" rtl="0" eaLnBrk="0" fontAlgn="base" hangingPunct="0">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28738" indent="-439738" algn="l" rtl="0" eaLnBrk="0" fontAlgn="base" hangingPunct="0">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3pPr>
      <a:lvl4pPr marL="1684338" indent="-439738" algn="l" rtl="0" eaLnBrk="0" fontAlgn="base" hangingPunct="0">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27238" indent="-439738" algn="l" rtl="0" eaLnBrk="0" fontAlgn="base" hangingPunct="0">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5pPr>
      <a:lvl6pPr marL="24844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416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7pPr>
      <a:lvl8pPr marL="33988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8pPr>
      <a:lvl9pPr marL="38560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2" name="Picture 1"/>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0160000" cy="76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sp>
        <p:nvSpPr>
          <p:cNvPr id="2" name="Rectangle 2"/>
          <p:cNvSpPr>
            <a:spLocks noGrp="1" noChangeArrowheads="1"/>
          </p:cNvSpPr>
          <p:nvPr>
            <p:ph type="title"/>
          </p:nvPr>
        </p:nvSpPr>
        <p:spPr bwMode="auto">
          <a:xfrm>
            <a:off x="990600" y="5753100"/>
            <a:ext cx="8178800" cy="1333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342900" indent="-342900" algn="ctr" rtl="0" eaLnBrk="0" fontAlgn="base" hangingPunct="0">
        <a:spcBef>
          <a:spcPct val="0"/>
        </a:spcBef>
        <a:spcAft>
          <a:spcPct val="0"/>
        </a:spcAft>
        <a:defRPr sz="2800">
          <a:solidFill>
            <a:schemeClr val="tx1"/>
          </a:solidFill>
          <a:latin typeface="+mn-lt"/>
          <a:ea typeface="+mn-ea"/>
          <a:cs typeface="+mn-cs"/>
          <a:sym typeface="Gill Sans" charset="0"/>
        </a:defRPr>
      </a:lvl1pPr>
      <a:lvl2pPr marL="742950" indent="-285750" algn="ctr" rtl="0" eaLnBrk="0" fontAlgn="base" hangingPunct="0">
        <a:spcBef>
          <a:spcPct val="0"/>
        </a:spcBef>
        <a:spcAft>
          <a:spcPct val="0"/>
        </a:spcAft>
        <a:defRPr sz="2800">
          <a:solidFill>
            <a:schemeClr val="tx1"/>
          </a:solidFill>
          <a:latin typeface="+mn-lt"/>
          <a:ea typeface="+mn-ea"/>
          <a:cs typeface="+mn-cs"/>
          <a:sym typeface="Gill Sans" charset="0"/>
        </a:defRPr>
      </a:lvl2pPr>
      <a:lvl3pPr marL="1143000" indent="-228600" algn="ctr" rtl="0" eaLnBrk="0" fontAlgn="base" hangingPunct="0">
        <a:spcBef>
          <a:spcPct val="0"/>
        </a:spcBef>
        <a:spcAft>
          <a:spcPct val="0"/>
        </a:spcAft>
        <a:defRPr sz="2800">
          <a:solidFill>
            <a:schemeClr val="tx1"/>
          </a:solidFill>
          <a:latin typeface="+mn-lt"/>
          <a:ea typeface="+mn-ea"/>
          <a:cs typeface="+mn-cs"/>
          <a:sym typeface="Gill Sans" charset="0"/>
        </a:defRPr>
      </a:lvl3pPr>
      <a:lvl4pPr marL="1600200" indent="-228600" algn="ctr" rtl="0" eaLnBrk="0" fontAlgn="base" hangingPunct="0">
        <a:spcBef>
          <a:spcPct val="0"/>
        </a:spcBef>
        <a:spcAft>
          <a:spcPct val="0"/>
        </a:spcAft>
        <a:defRPr sz="2800">
          <a:solidFill>
            <a:schemeClr val="tx1"/>
          </a:solidFill>
          <a:latin typeface="+mn-lt"/>
          <a:ea typeface="+mn-ea"/>
          <a:cs typeface="+mn-cs"/>
          <a:sym typeface="Gill Sans" charset="0"/>
        </a:defRPr>
      </a:lvl4pPr>
      <a:lvl5pPr marL="2057400" indent="-228600" algn="ctr" rtl="0" eaLnBrk="0" fontAlgn="base" hangingPunct="0">
        <a:spcBef>
          <a:spcPct val="0"/>
        </a:spcBef>
        <a:spcAft>
          <a:spcPct val="0"/>
        </a:spcAft>
        <a:defRPr sz="2800">
          <a:solidFill>
            <a:schemeClr val="tx1"/>
          </a:solidFill>
          <a:latin typeface="+mn-lt"/>
          <a:ea typeface="+mn-ea"/>
          <a:cs typeface="+mn-cs"/>
          <a:sym typeface="Gill Sans" charset="0"/>
        </a:defRPr>
      </a:lvl5pPr>
      <a:lvl6pPr marL="457200" algn="ctr" rtl="0" fontAlgn="base">
        <a:spcBef>
          <a:spcPct val="0"/>
        </a:spcBef>
        <a:spcAft>
          <a:spcPct val="0"/>
        </a:spcAft>
        <a:defRPr sz="2800">
          <a:solidFill>
            <a:schemeClr val="tx1"/>
          </a:solidFill>
          <a:latin typeface="+mn-lt"/>
          <a:ea typeface="+mn-ea"/>
          <a:cs typeface="+mn-cs"/>
          <a:sym typeface="Gill Sans" charset="0"/>
        </a:defRPr>
      </a:lvl6pPr>
      <a:lvl7pPr marL="914400" algn="ctr" rtl="0" fontAlgn="base">
        <a:spcBef>
          <a:spcPct val="0"/>
        </a:spcBef>
        <a:spcAft>
          <a:spcPct val="0"/>
        </a:spcAft>
        <a:defRPr sz="2800">
          <a:solidFill>
            <a:schemeClr val="tx1"/>
          </a:solidFill>
          <a:latin typeface="+mn-lt"/>
          <a:ea typeface="+mn-ea"/>
          <a:cs typeface="+mn-cs"/>
          <a:sym typeface="Gill Sans" charset="0"/>
        </a:defRPr>
      </a:lvl7pPr>
      <a:lvl8pPr marL="1371600" algn="ctr" rtl="0" fontAlgn="base">
        <a:spcBef>
          <a:spcPct val="0"/>
        </a:spcBef>
        <a:spcAft>
          <a:spcPct val="0"/>
        </a:spcAft>
        <a:defRPr sz="2800">
          <a:solidFill>
            <a:schemeClr val="tx1"/>
          </a:solidFill>
          <a:latin typeface="+mn-lt"/>
          <a:ea typeface="+mn-ea"/>
          <a:cs typeface="+mn-cs"/>
          <a:sym typeface="Gill Sans" charset="0"/>
        </a:defRPr>
      </a:lvl8pPr>
      <a:lvl9pPr marL="1828800" algn="ctr" rtl="0" fontAlgn="base">
        <a:spcBef>
          <a:spcPct val="0"/>
        </a:spcBef>
        <a:spcAft>
          <a:spcPct val="0"/>
        </a:spcAft>
        <a:defRPr sz="28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46" name="Picture 1"/>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0160000" cy="76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sp>
        <p:nvSpPr>
          <p:cNvPr id="2" name="Rectangle 2"/>
          <p:cNvSpPr>
            <a:spLocks noGrp="1" noChangeArrowheads="1"/>
          </p:cNvSpPr>
          <p:nvPr>
            <p:ph type="body" idx="1"/>
          </p:nvPr>
        </p:nvSpPr>
        <p:spPr bwMode="auto">
          <a:xfrm>
            <a:off x="444500" y="3746500"/>
            <a:ext cx="4635500" cy="2578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
        <p:nvSpPr>
          <p:cNvPr id="6147" name="Rectangle 3"/>
          <p:cNvSpPr>
            <a:spLocks noGrp="1" noChangeArrowheads="1"/>
          </p:cNvSpPr>
          <p:nvPr>
            <p:ph type="title"/>
          </p:nvPr>
        </p:nvSpPr>
        <p:spPr bwMode="auto">
          <a:xfrm>
            <a:off x="444500" y="1104900"/>
            <a:ext cx="4635500" cy="2578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ransition xmlns:p14="http://schemas.microsoft.com/office/powerpoint/2010/main"/>
  <p:txStyles>
    <p:titleStyle>
      <a:lvl1pPr algn="ctr" rtl="0" eaLnBrk="0" fontAlgn="base" hangingPunct="0">
        <a:spcBef>
          <a:spcPct val="0"/>
        </a:spcBef>
        <a:spcAft>
          <a:spcPct val="0"/>
        </a:spcAft>
        <a:defRPr sz="5400">
          <a:solidFill>
            <a:schemeClr val="tx1"/>
          </a:solidFill>
          <a:latin typeface="+mj-lt"/>
          <a:ea typeface="+mj-ea"/>
          <a:cs typeface="+mj-cs"/>
          <a:sym typeface="Gill Sans" charset="0"/>
        </a:defRPr>
      </a:lvl1pPr>
      <a:lvl2pPr algn="ctr" rtl="0" eaLnBrk="0" fontAlgn="base" hangingPunct="0">
        <a:spcBef>
          <a:spcPct val="0"/>
        </a:spcBef>
        <a:spcAft>
          <a:spcPct val="0"/>
        </a:spcAft>
        <a:defRPr sz="5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5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5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5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9pPr>
    </p:titleStyle>
    <p:bodyStyle>
      <a:lvl1pPr marL="342900" indent="-342900" algn="ctr" rtl="0" eaLnBrk="0" fontAlgn="base" hangingPunct="0">
        <a:spcBef>
          <a:spcPct val="0"/>
        </a:spcBef>
        <a:spcAft>
          <a:spcPct val="0"/>
        </a:spcAft>
        <a:defRPr sz="2600">
          <a:solidFill>
            <a:schemeClr val="tx1"/>
          </a:solidFill>
          <a:latin typeface="+mn-lt"/>
          <a:ea typeface="+mn-ea"/>
          <a:cs typeface="+mn-cs"/>
          <a:sym typeface="Gill Sans" charset="0"/>
        </a:defRPr>
      </a:lvl1pPr>
      <a:lvl2pPr marL="742950" indent="-285750" algn="ctr" rtl="0" eaLnBrk="0" fontAlgn="base" hangingPunct="0">
        <a:spcBef>
          <a:spcPct val="0"/>
        </a:spcBef>
        <a:spcAft>
          <a:spcPct val="0"/>
        </a:spcAft>
        <a:defRPr sz="2600">
          <a:solidFill>
            <a:schemeClr val="tx1"/>
          </a:solidFill>
          <a:latin typeface="+mn-lt"/>
          <a:ea typeface="+mn-ea"/>
          <a:cs typeface="+mn-cs"/>
          <a:sym typeface="Gill Sans" charset="0"/>
        </a:defRPr>
      </a:lvl2pPr>
      <a:lvl3pPr marL="1143000" indent="-228600" algn="ctr" rtl="0" eaLnBrk="0" fontAlgn="base" hangingPunct="0">
        <a:spcBef>
          <a:spcPct val="0"/>
        </a:spcBef>
        <a:spcAft>
          <a:spcPct val="0"/>
        </a:spcAft>
        <a:defRPr sz="2600">
          <a:solidFill>
            <a:schemeClr val="tx1"/>
          </a:solidFill>
          <a:latin typeface="+mn-lt"/>
          <a:ea typeface="+mn-ea"/>
          <a:cs typeface="+mn-cs"/>
          <a:sym typeface="Gill Sans" charset="0"/>
        </a:defRPr>
      </a:lvl3pPr>
      <a:lvl4pPr marL="1600200" indent="-228600" algn="ctr" rtl="0" eaLnBrk="0" fontAlgn="base" hangingPunct="0">
        <a:spcBef>
          <a:spcPct val="0"/>
        </a:spcBef>
        <a:spcAft>
          <a:spcPct val="0"/>
        </a:spcAft>
        <a:defRPr sz="2600">
          <a:solidFill>
            <a:schemeClr val="tx1"/>
          </a:solidFill>
          <a:latin typeface="+mn-lt"/>
          <a:ea typeface="+mn-ea"/>
          <a:cs typeface="+mn-cs"/>
          <a:sym typeface="Gill Sans" charset="0"/>
        </a:defRPr>
      </a:lvl4pPr>
      <a:lvl5pPr marL="2057400" indent="-228600" algn="ctr" rtl="0" eaLnBrk="0" fontAlgn="base" hangingPunct="0">
        <a:spcBef>
          <a:spcPct val="0"/>
        </a:spcBef>
        <a:spcAft>
          <a:spcPct val="0"/>
        </a:spcAft>
        <a:defRPr sz="2600">
          <a:solidFill>
            <a:schemeClr val="tx1"/>
          </a:solidFill>
          <a:latin typeface="+mn-lt"/>
          <a:ea typeface="+mn-ea"/>
          <a:cs typeface="+mn-cs"/>
          <a:sym typeface="Gill Sans" charset="0"/>
        </a:defRPr>
      </a:lvl5pPr>
      <a:lvl6pPr marL="457200" algn="ctr" rtl="0" fontAlgn="base">
        <a:spcBef>
          <a:spcPct val="0"/>
        </a:spcBef>
        <a:spcAft>
          <a:spcPct val="0"/>
        </a:spcAft>
        <a:defRPr sz="2600">
          <a:solidFill>
            <a:schemeClr val="tx1"/>
          </a:solidFill>
          <a:latin typeface="+mn-lt"/>
          <a:ea typeface="+mn-ea"/>
          <a:cs typeface="+mn-cs"/>
          <a:sym typeface="Gill Sans" charset="0"/>
        </a:defRPr>
      </a:lvl6pPr>
      <a:lvl7pPr marL="914400" algn="ctr" rtl="0" fontAlgn="base">
        <a:spcBef>
          <a:spcPct val="0"/>
        </a:spcBef>
        <a:spcAft>
          <a:spcPct val="0"/>
        </a:spcAft>
        <a:defRPr sz="2600">
          <a:solidFill>
            <a:schemeClr val="tx1"/>
          </a:solidFill>
          <a:latin typeface="+mn-lt"/>
          <a:ea typeface="+mn-ea"/>
          <a:cs typeface="+mn-cs"/>
          <a:sym typeface="Gill Sans" charset="0"/>
        </a:defRPr>
      </a:lvl7pPr>
      <a:lvl8pPr marL="1371600" algn="ctr" rtl="0" fontAlgn="base">
        <a:spcBef>
          <a:spcPct val="0"/>
        </a:spcBef>
        <a:spcAft>
          <a:spcPct val="0"/>
        </a:spcAft>
        <a:defRPr sz="2600">
          <a:solidFill>
            <a:schemeClr val="tx1"/>
          </a:solidFill>
          <a:latin typeface="+mn-lt"/>
          <a:ea typeface="+mn-ea"/>
          <a:cs typeface="+mn-cs"/>
          <a:sym typeface="Gill Sans" charset="0"/>
        </a:defRPr>
      </a:lvl8pPr>
      <a:lvl9pPr marL="1828800" algn="ctr" rtl="0" fontAlgn="base">
        <a:spcBef>
          <a:spcPct val="0"/>
        </a:spcBef>
        <a:spcAft>
          <a:spcPct val="0"/>
        </a:spcAft>
        <a:defRPr sz="26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69"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937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1pPr>
      <a:lvl2pPr marL="10366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795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3pPr>
      <a:lvl4pPr marL="17351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780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5352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924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4496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8pPr>
      <a:lvl9pPr marL="39068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937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1pPr>
      <a:lvl2pPr marL="10366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795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3pPr>
      <a:lvl4pPr marL="17351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780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5352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924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4496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8pPr>
      <a:lvl9pPr marL="39068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7"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9218" name="Rectangle 2"/>
          <p:cNvSpPr>
            <a:spLocks noGrp="1" noChangeArrowheads="1"/>
          </p:cNvSpPr>
          <p:nvPr>
            <p:ph type="body" idx="1"/>
          </p:nvPr>
        </p:nvSpPr>
        <p:spPr bwMode="auto">
          <a:xfrm>
            <a:off x="990600" y="2159000"/>
            <a:ext cx="39370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5810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1pPr>
      <a:lvl2pPr marL="9239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2pPr>
      <a:lvl3pPr marL="12668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3pPr>
      <a:lvl4pPr marL="16224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4pPr>
      <a:lvl5pPr marL="19653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5pPr>
      <a:lvl6pPr marL="24225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6pPr>
      <a:lvl7pPr marL="28797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7pPr>
      <a:lvl8pPr marL="3336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8pPr>
      <a:lvl9pPr marL="37941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9.xml"/><Relationship Id="rId5" Type="http://schemas.openxmlformats.org/officeDocument/2006/relationships/image" Target="../media/image10.jpeg"/><Relationship Id="rId6" Type="http://schemas.openxmlformats.org/officeDocument/2006/relationships/image" Target="../media/image5.png"/><Relationship Id="rId1" Type="http://schemas.microsoft.com/office/2007/relationships/media" Target="../media/media9.wav"/><Relationship Id="rId2" Type="http://schemas.openxmlformats.org/officeDocument/2006/relationships/audio" Target="../media/media9.wav"/></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0.xml"/><Relationship Id="rId5" Type="http://schemas.openxmlformats.org/officeDocument/2006/relationships/image" Target="../media/image11.jpeg"/><Relationship Id="rId6" Type="http://schemas.openxmlformats.org/officeDocument/2006/relationships/image" Target="../media/image5.png"/><Relationship Id="rId1" Type="http://schemas.microsoft.com/office/2007/relationships/media" Target="../media/media10.wav"/><Relationship Id="rId2" Type="http://schemas.openxmlformats.org/officeDocument/2006/relationships/audio" Target="../media/media10.wav"/></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1.xml"/><Relationship Id="rId5" Type="http://schemas.openxmlformats.org/officeDocument/2006/relationships/image" Target="../media/image12.jpeg"/><Relationship Id="rId6" Type="http://schemas.openxmlformats.org/officeDocument/2006/relationships/image" Target="../media/image5.png"/><Relationship Id="rId1" Type="http://schemas.microsoft.com/office/2007/relationships/media" Target="../media/media11.wav"/><Relationship Id="rId2" Type="http://schemas.openxmlformats.org/officeDocument/2006/relationships/audio" Target="../media/media11.wav"/></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2.xml"/><Relationship Id="rId5" Type="http://schemas.openxmlformats.org/officeDocument/2006/relationships/image" Target="../media/image13.jpeg"/><Relationship Id="rId6" Type="http://schemas.openxmlformats.org/officeDocument/2006/relationships/image" Target="../media/image5.png"/><Relationship Id="rId1" Type="http://schemas.microsoft.com/office/2007/relationships/media" Target="../media/media12.wav"/><Relationship Id="rId2" Type="http://schemas.openxmlformats.org/officeDocument/2006/relationships/audio" Target="../media/media12.wav"/></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3.xml"/><Relationship Id="rId5" Type="http://schemas.openxmlformats.org/officeDocument/2006/relationships/image" Target="../media/image14.png"/><Relationship Id="rId6" Type="http://schemas.openxmlformats.org/officeDocument/2006/relationships/image" Target="../media/image5.png"/><Relationship Id="rId1" Type="http://schemas.microsoft.com/office/2007/relationships/media" Target="../media/media13.wav"/><Relationship Id="rId2" Type="http://schemas.openxmlformats.org/officeDocument/2006/relationships/audio" Target="../media/media13.wav"/></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5.png"/><Relationship Id="rId5" Type="http://schemas.openxmlformats.org/officeDocument/2006/relationships/image" Target="../media/image5.png"/><Relationship Id="rId1" Type="http://schemas.microsoft.com/office/2007/relationships/media" Target="../media/media14.wav"/><Relationship Id="rId2" Type="http://schemas.openxmlformats.org/officeDocument/2006/relationships/audio" Target="../media/media14.wav"/></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5.png"/><Relationship Id="rId1" Type="http://schemas.microsoft.com/office/2007/relationships/media" Target="../media/media1.wav"/><Relationship Id="rId2" Type="http://schemas.openxmlformats.org/officeDocument/2006/relationships/audio" Target="../media/media1.wav"/></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5.png"/><Relationship Id="rId1" Type="http://schemas.microsoft.com/office/2007/relationships/media" Target="../media/media2.wav"/><Relationship Id="rId2" Type="http://schemas.openxmlformats.org/officeDocument/2006/relationships/audio" Target="../media/media2.wav"/></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5.png"/><Relationship Id="rId1" Type="http://schemas.microsoft.com/office/2007/relationships/media" Target="../media/media3.wav"/><Relationship Id="rId2" Type="http://schemas.openxmlformats.org/officeDocument/2006/relationships/audio" Target="../media/media3.wav"/></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6.png"/><Relationship Id="rId6" Type="http://schemas.openxmlformats.org/officeDocument/2006/relationships/image" Target="../media/image5.png"/><Relationship Id="rId1" Type="http://schemas.microsoft.com/office/2007/relationships/media" Target="../media/media4.wav"/><Relationship Id="rId2" Type="http://schemas.openxmlformats.org/officeDocument/2006/relationships/audio" Target="../media/media4.wav"/></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6.png"/><Relationship Id="rId6" Type="http://schemas.openxmlformats.org/officeDocument/2006/relationships/image" Target="../media/image5.png"/><Relationship Id="rId1" Type="http://schemas.microsoft.com/office/2007/relationships/media" Target="../media/media5.wav"/><Relationship Id="rId2" Type="http://schemas.openxmlformats.org/officeDocument/2006/relationships/audio" Target="../media/media5.wav"/></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7.png"/><Relationship Id="rId6" Type="http://schemas.openxmlformats.org/officeDocument/2006/relationships/image" Target="../media/image5.png"/><Relationship Id="rId1" Type="http://schemas.microsoft.com/office/2007/relationships/media" Target="../media/media6.wav"/><Relationship Id="rId2" Type="http://schemas.openxmlformats.org/officeDocument/2006/relationships/audio" Target="../media/media6.wav"/></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7.xml"/><Relationship Id="rId5" Type="http://schemas.openxmlformats.org/officeDocument/2006/relationships/image" Target="../media/image8.png"/><Relationship Id="rId6" Type="http://schemas.openxmlformats.org/officeDocument/2006/relationships/image" Target="../media/image5.png"/><Relationship Id="rId1" Type="http://schemas.microsoft.com/office/2007/relationships/media" Target="../media/media7.wav"/><Relationship Id="rId2" Type="http://schemas.openxmlformats.org/officeDocument/2006/relationships/audio" Target="../media/media7.wav"/></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8.xml"/><Relationship Id="rId5" Type="http://schemas.openxmlformats.org/officeDocument/2006/relationships/image" Target="../media/image9.jpeg"/><Relationship Id="rId6" Type="http://schemas.openxmlformats.org/officeDocument/2006/relationships/image" Target="../media/image5.png"/><Relationship Id="rId1" Type="http://schemas.microsoft.com/office/2007/relationships/media" Target="../media/media8.wav"/><Relationship Id="rId2" Type="http://schemas.openxmlformats.org/officeDocument/2006/relationships/audio" Target="../media/media8.wav"/></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4338" name="Rectangle 1"/>
          <p:cNvSpPr>
            <a:spLocks/>
          </p:cNvSpPr>
          <p:nvPr/>
        </p:nvSpPr>
        <p:spPr bwMode="auto">
          <a:xfrm>
            <a:off x="1089025" y="444500"/>
            <a:ext cx="79756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p>
            <a:r>
              <a:rPr lang="en-US" sz="9600">
                <a:solidFill>
                  <a:srgbClr val="FCA36D"/>
                </a:solidFill>
                <a:ea typeface="ＭＳ Ｐゴシック" charset="0"/>
                <a:cs typeface="ＭＳ Ｐゴシック" charset="0"/>
              </a:rPr>
              <a:t>Introduction</a:t>
            </a:r>
          </a:p>
          <a:p>
            <a:r>
              <a:rPr lang="en-US" sz="9600">
                <a:solidFill>
                  <a:srgbClr val="FCA36D"/>
                </a:solidFill>
                <a:ea typeface="ＭＳ Ｐゴシック" charset="0"/>
                <a:cs typeface="ＭＳ Ｐゴシック" charset="0"/>
              </a:rPr>
              <a:t>to</a:t>
            </a:r>
          </a:p>
          <a:p>
            <a:r>
              <a:rPr lang="en-US" sz="9600">
                <a:solidFill>
                  <a:srgbClr val="FCA36D"/>
                </a:solidFill>
                <a:ea typeface="ＭＳ Ｐゴシック" charset="0"/>
                <a:cs typeface="ＭＳ Ｐゴシック" charset="0"/>
              </a:rPr>
              <a:t>Postmodernism</a:t>
            </a:r>
          </a:p>
        </p:txBody>
      </p:sp>
      <p:sp>
        <p:nvSpPr>
          <p:cNvPr id="14339" name="Rectangle 2"/>
          <p:cNvSpPr>
            <a:spLocks/>
          </p:cNvSpPr>
          <p:nvPr/>
        </p:nvSpPr>
        <p:spPr bwMode="auto">
          <a:xfrm>
            <a:off x="1092200" y="4546600"/>
            <a:ext cx="7975600" cy="287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p>
            <a:r>
              <a:rPr lang="en-US" sz="9600">
                <a:solidFill>
                  <a:srgbClr val="DFFC9E"/>
                </a:solidFill>
                <a:ea typeface="ＭＳ Ｐゴシック" charset="0"/>
                <a:cs typeface="ＭＳ Ｐゴシック" charset="0"/>
              </a:rPr>
              <a:t>Semiotics </a:t>
            </a:r>
          </a:p>
          <a:p>
            <a:r>
              <a:rPr lang="en-US" sz="9600">
                <a:solidFill>
                  <a:srgbClr val="DFFC9E"/>
                </a:solidFill>
                <a:ea typeface="ＭＳ Ｐゴシック" charset="0"/>
                <a:cs typeface="ＭＳ Ｐゴシック" charset="0"/>
              </a:rPr>
              <a:t>(part 2)</a:t>
            </a:r>
          </a:p>
        </p:txBody>
      </p:sp>
    </p:spTree>
  </p:cSld>
  <p:clrMapOvr>
    <a:masterClrMapping/>
  </p:clrMapOvr>
  <p:transition xmlns:p14="http://schemas.microsoft.com/office/powerpoint/2010/main" advTm="5764"/>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1746"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4463" y="469900"/>
            <a:ext cx="9880600" cy="666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22708"/>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3794"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9400" y="698500"/>
            <a:ext cx="9588500" cy="621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2939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5842"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03500" y="317500"/>
            <a:ext cx="4940300" cy="698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15244"/>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789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000" y="927100"/>
            <a:ext cx="8128000" cy="576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14437"/>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9938"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97000" y="762000"/>
            <a:ext cx="7353300" cy="608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3539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1986"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100" y="889000"/>
            <a:ext cx="8802688" cy="584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10711"/>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3010" name="Rectangle 1"/>
          <p:cNvSpPr>
            <a:spLocks/>
          </p:cNvSpPr>
          <p:nvPr/>
        </p:nvSpPr>
        <p:spPr bwMode="auto">
          <a:xfrm>
            <a:off x="671513" y="2384425"/>
            <a:ext cx="8813800" cy="283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p>
            <a:pPr algn="l">
              <a:lnSpc>
                <a:spcPct val="140000"/>
              </a:lnSpc>
            </a:pPr>
            <a:r>
              <a:rPr lang="en-US" sz="2000">
                <a:solidFill>
                  <a:srgbClr val="FFFFFF"/>
                </a:solidFill>
                <a:latin typeface="Lucida Grande" charset="0"/>
                <a:ea typeface="ＭＳ Ｐゴシック" charset="0"/>
                <a:cs typeface="ＭＳ Ｐゴシック" charset="0"/>
                <a:sym typeface="Lucida Grande" charset="0"/>
              </a:rPr>
              <a:t>Emanuel Gottlieb Leutze, Washington Crossing the Delaware, 1851</a:t>
            </a:r>
          </a:p>
          <a:p>
            <a:pPr algn="l">
              <a:lnSpc>
                <a:spcPct val="140000"/>
              </a:lnSpc>
            </a:pPr>
            <a:r>
              <a:rPr lang="en-US" sz="2000">
                <a:solidFill>
                  <a:srgbClr val="FFFFFF"/>
                </a:solidFill>
                <a:latin typeface="Lucida Grande" charset="0"/>
                <a:ea typeface="ＭＳ Ｐゴシック" charset="0"/>
                <a:cs typeface="ＭＳ Ｐゴシック" charset="0"/>
                <a:sym typeface="Lucida Grande" charset="0"/>
              </a:rPr>
              <a:t>Faith Ringgold, Flag For the Moon (Die Nigger), 1967–69</a:t>
            </a:r>
          </a:p>
          <a:p>
            <a:pPr algn="l">
              <a:lnSpc>
                <a:spcPct val="140000"/>
              </a:lnSpc>
            </a:pPr>
            <a:r>
              <a:rPr lang="en-US" sz="2000">
                <a:solidFill>
                  <a:srgbClr val="FFFFFF"/>
                </a:solidFill>
                <a:latin typeface="Lucida Grande" charset="0"/>
                <a:ea typeface="ＭＳ Ｐゴシック" charset="0"/>
                <a:cs typeface="ＭＳ Ｐゴシック" charset="0"/>
                <a:sym typeface="Lucida Grande" charset="0"/>
              </a:rPr>
              <a:t>Jasper Johns, Flag, 1954</a:t>
            </a:r>
          </a:p>
          <a:p>
            <a:pPr algn="l">
              <a:lnSpc>
                <a:spcPct val="140000"/>
              </a:lnSpc>
            </a:pPr>
            <a:r>
              <a:rPr lang="en-US" sz="2000">
                <a:solidFill>
                  <a:srgbClr val="FFFFFF"/>
                </a:solidFill>
                <a:latin typeface="Lucida Grande" charset="0"/>
                <a:ea typeface="ＭＳ Ｐゴシック" charset="0"/>
                <a:cs typeface="ＭＳ Ｐゴシック" charset="0"/>
                <a:sym typeface="Lucida Grande" charset="0"/>
              </a:rPr>
              <a:t>Jasper Johns, White Flag, 1955</a:t>
            </a:r>
          </a:p>
          <a:p>
            <a:pPr algn="l">
              <a:lnSpc>
                <a:spcPct val="140000"/>
              </a:lnSpc>
            </a:pPr>
            <a:r>
              <a:rPr lang="en-US" sz="2000">
                <a:solidFill>
                  <a:srgbClr val="FFFFFF"/>
                </a:solidFill>
                <a:latin typeface="Lucida Grande" charset="0"/>
                <a:ea typeface="ＭＳ Ｐゴシック" charset="0"/>
                <a:cs typeface="ＭＳ Ｐゴシック" charset="0"/>
                <a:sym typeface="Lucida Grande" charset="0"/>
              </a:rPr>
              <a:t>Hans Haacke, Stargazing, 2005</a:t>
            </a:r>
          </a:p>
          <a:p>
            <a:pPr algn="l">
              <a:lnSpc>
                <a:spcPct val="140000"/>
              </a:lnSpc>
            </a:pPr>
            <a:r>
              <a:rPr lang="en-US" sz="2000">
                <a:solidFill>
                  <a:srgbClr val="FFFFFF"/>
                </a:solidFill>
                <a:latin typeface="Lucida Grande" charset="0"/>
                <a:ea typeface="ＭＳ Ｐゴシック" charset="0"/>
                <a:cs typeface="ＭＳ Ｐゴシック" charset="0"/>
                <a:sym typeface="Lucida Grande" charset="0"/>
              </a:rPr>
              <a:t>Jean-Marc Bouju, Iraqi Prisoner, 2003</a:t>
            </a:r>
          </a:p>
          <a:p>
            <a:pPr algn="l">
              <a:lnSpc>
                <a:spcPct val="140000"/>
              </a:lnSpc>
            </a:pPr>
            <a:r>
              <a:rPr lang="en-US" sz="2000">
                <a:solidFill>
                  <a:srgbClr val="FFFFFF"/>
                </a:solidFill>
                <a:latin typeface="Lucida Grande" charset="0"/>
                <a:ea typeface="ＭＳ Ｐゴシック" charset="0"/>
                <a:cs typeface="ＭＳ Ｐゴシック" charset="0"/>
                <a:sym typeface="Lucida Grande" charset="0"/>
              </a:rPr>
              <a:t>images Reuters/AP September 11, 2012 Cairo Egypt</a:t>
            </a:r>
          </a:p>
        </p:txBody>
      </p:sp>
      <p:sp>
        <p:nvSpPr>
          <p:cNvPr id="43011" name="Rectangle 2"/>
          <p:cNvSpPr>
            <a:spLocks/>
          </p:cNvSpPr>
          <p:nvPr/>
        </p:nvSpPr>
        <p:spPr bwMode="auto">
          <a:xfrm>
            <a:off x="4378325" y="387350"/>
            <a:ext cx="1392238" cy="59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sz="3600" i="1">
                <a:solidFill>
                  <a:srgbClr val="66B132"/>
                </a:solidFill>
                <a:ea typeface="ＭＳ Ｐゴシック" charset="0"/>
                <a:cs typeface="ＭＳ Ｐゴシック" charset="0"/>
              </a:rPr>
              <a:t>Images:</a:t>
            </a:r>
          </a:p>
        </p:txBody>
      </p:sp>
    </p:spTree>
  </p:cSld>
  <p:clrMapOvr>
    <a:masterClrMapping/>
  </p:clrMapOvr>
  <p:transition xmlns:p14="http://schemas.microsoft.com/office/powerpoint/2010/main" advTm="6699"/>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5362" name="Rectangle 1"/>
          <p:cNvSpPr>
            <a:spLocks/>
          </p:cNvSpPr>
          <p:nvPr/>
        </p:nvSpPr>
        <p:spPr bwMode="auto">
          <a:xfrm>
            <a:off x="1654175" y="4851400"/>
            <a:ext cx="6850063" cy="113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sz="7200">
                <a:solidFill>
                  <a:srgbClr val="A6E050"/>
                </a:solidFill>
                <a:ea typeface="ＭＳ Ｐゴシック" charset="0"/>
                <a:cs typeface="ＭＳ Ｐゴシック" charset="0"/>
              </a:rPr>
              <a:t>post-structuralism</a:t>
            </a:r>
          </a:p>
        </p:txBody>
      </p:sp>
      <p:sp>
        <p:nvSpPr>
          <p:cNvPr id="15363" name="Rectangle 2"/>
          <p:cNvSpPr>
            <a:spLocks/>
          </p:cNvSpPr>
          <p:nvPr/>
        </p:nvSpPr>
        <p:spPr bwMode="auto">
          <a:xfrm>
            <a:off x="0" y="654050"/>
            <a:ext cx="10158413"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p>
            <a:r>
              <a:rPr lang="en-US" sz="7800">
                <a:solidFill>
                  <a:srgbClr val="DCD5CA"/>
                </a:solidFill>
                <a:ea typeface="ＭＳ Ｐゴシック" charset="0"/>
                <a:cs typeface="ＭＳ Ｐゴシック" charset="0"/>
              </a:rPr>
              <a:t>Roland Barthes</a:t>
            </a:r>
          </a:p>
        </p:txBody>
      </p:sp>
      <p:sp>
        <p:nvSpPr>
          <p:cNvPr id="15364" name="Rectangle 3"/>
          <p:cNvSpPr>
            <a:spLocks/>
          </p:cNvSpPr>
          <p:nvPr/>
        </p:nvSpPr>
        <p:spPr bwMode="auto">
          <a:xfrm>
            <a:off x="1608138" y="2679700"/>
            <a:ext cx="6942137" cy="100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sz="6300">
                <a:solidFill>
                  <a:srgbClr val="DCD5CA"/>
                </a:solidFill>
                <a:ea typeface="ＭＳ Ｐゴシック" charset="0"/>
                <a:cs typeface="ＭＳ Ｐゴシック" charset="0"/>
              </a:rPr>
              <a:t>French (1915 - 1980)</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28797"/>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aphicFrame>
        <p:nvGraphicFramePr>
          <p:cNvPr id="17409" name="Group 1"/>
          <p:cNvGraphicFramePr>
            <a:graphicFrameLocks noGrp="1"/>
          </p:cNvGraphicFramePr>
          <p:nvPr/>
        </p:nvGraphicFramePr>
        <p:xfrm>
          <a:off x="1206500" y="2654300"/>
          <a:ext cx="7353300" cy="2298700"/>
        </p:xfrm>
        <a:graphic>
          <a:graphicData uri="http://schemas.openxmlformats.org/drawingml/2006/table">
            <a:tbl>
              <a:tblPr/>
              <a:tblGrid>
                <a:gridCol w="3676650"/>
                <a:gridCol w="3676650"/>
              </a:tblGrid>
              <a:tr h="114935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SIGN</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r>
              <a:tr h="1149350">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signifier</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signified</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r>
            </a:tbl>
          </a:graphicData>
        </a:graphic>
      </p:graphicFrame>
      <p:sp>
        <p:nvSpPr>
          <p:cNvPr id="17420" name="Rectangle 15"/>
          <p:cNvSpPr>
            <a:spLocks/>
          </p:cNvSpPr>
          <p:nvPr/>
        </p:nvSpPr>
        <p:spPr bwMode="auto">
          <a:xfrm>
            <a:off x="2779713" y="495300"/>
            <a:ext cx="4217987"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sz="8600">
                <a:solidFill>
                  <a:srgbClr val="DCD5CA"/>
                </a:solidFill>
                <a:ea typeface="ＭＳ Ｐゴシック" charset="0"/>
                <a:cs typeface="ＭＳ Ｐゴシック" charset="0"/>
              </a:rPr>
              <a:t>semiotics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9914"/>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aphicFrame>
        <p:nvGraphicFramePr>
          <p:cNvPr id="19457" name="Group 1"/>
          <p:cNvGraphicFramePr>
            <a:graphicFrameLocks noGrp="1"/>
          </p:cNvGraphicFramePr>
          <p:nvPr/>
        </p:nvGraphicFramePr>
        <p:xfrm>
          <a:off x="1943100" y="1803400"/>
          <a:ext cx="7353300" cy="4937182"/>
        </p:xfrm>
        <a:graphic>
          <a:graphicData uri="http://schemas.openxmlformats.org/drawingml/2006/table">
            <a:tbl>
              <a:tblPr/>
              <a:tblGrid>
                <a:gridCol w="2501900"/>
                <a:gridCol w="2400300"/>
                <a:gridCol w="2451100"/>
              </a:tblGrid>
              <a:tr h="1333219">
                <a:tc gridSpan="3">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a:ln>
                            <a:noFill/>
                          </a:ln>
                          <a:solidFill>
                            <a:srgbClr val="E8962B"/>
                          </a:solidFill>
                          <a:effectLst/>
                          <a:latin typeface="Gill Sans" charset="0"/>
                          <a:ea typeface="Heiti TC Light" charset="0"/>
                          <a:cs typeface="Heiti TC Light" charset="0"/>
                          <a:sym typeface="Gill Sans" charset="0"/>
                        </a:rPr>
                        <a:t>SIGN</a:t>
                      </a:r>
                    </a:p>
                  </a:txBody>
                  <a:tcPr marL="38100" marR="38100" marT="38092" marB="38092"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r>
              <a:tr h="2270688">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E8962B"/>
                          </a:solidFill>
                          <a:effectLst/>
                          <a:latin typeface="Gill Sans" charset="0"/>
                          <a:ea typeface="Heiti TC Light" charset="0"/>
                          <a:cs typeface="Heiti TC Light" charset="0"/>
                          <a:sym typeface="Gill Sans" charset="0"/>
                        </a:rPr>
                        <a:t>SIGNIFIER</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sign</a:t>
                      </a:r>
                    </a:p>
                  </a:txBody>
                  <a:tcPr marL="38100" marR="38100" marT="38092" marB="38092"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Lst>
                      </a:pPr>
                      <a:r>
                        <a:rPr kumimoji="0" lang="en-US" sz="3600" b="0" i="0" u="none" strike="noStrike" cap="none" normalizeH="0" baseline="0">
                          <a:ln>
                            <a:noFill/>
                          </a:ln>
                          <a:solidFill>
                            <a:srgbClr val="E8962B"/>
                          </a:solidFill>
                          <a:effectLst/>
                          <a:latin typeface="Gill Sans" charset="0"/>
                          <a:ea typeface="Heiti TC Light" charset="0"/>
                          <a:cs typeface="Heiti TC Light" charset="0"/>
                          <a:sym typeface="Gill Sans" charset="0"/>
                        </a:rPr>
                        <a:t>	SIGNIFIED</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Lst>
                      </a:pPr>
                      <a:endParaRPr kumimoji="0" lang="en-US" sz="3600" b="0" i="0" u="none" strike="noStrike" cap="none" normalizeH="0" baseline="0">
                        <a:ln>
                          <a:noFill/>
                        </a:ln>
                        <a:solidFill>
                          <a:srgbClr val="E8962B"/>
                        </a:solidFill>
                        <a:effectLst/>
                        <a:latin typeface="Gill Sans" charset="0"/>
                        <a:ea typeface="Heiti TC Light" charset="0"/>
                        <a:cs typeface="Heiti TC Light" charset="0"/>
                        <a:sym typeface="Gill Sans" charset="0"/>
                      </a:endParaRP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Lst>
                      </a:pPr>
                      <a:endParaRPr kumimoji="0" lang="en-US" sz="3600" b="0" i="0" u="none" strike="noStrike" cap="none" normalizeH="0" baseline="0">
                        <a:ln>
                          <a:noFill/>
                        </a:ln>
                        <a:solidFill>
                          <a:srgbClr val="E8962B"/>
                        </a:solidFill>
                        <a:effectLst/>
                        <a:latin typeface="Gill Sans" charset="0"/>
                        <a:ea typeface="Heiti TC Light" charset="0"/>
                        <a:cs typeface="Heiti TC Light" charset="0"/>
                        <a:sym typeface="Gill Sans" charset="0"/>
                      </a:endParaRPr>
                    </a:p>
                  </a:txBody>
                  <a:tcPr marL="38100" marR="38100" marT="38092" marB="38092"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r>
              <a:tr h="1333219">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signifier</a:t>
                      </a:r>
                    </a:p>
                  </a:txBody>
                  <a:tcPr marL="38100" marR="38100" marT="38092" marB="38092"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signified</a:t>
                      </a:r>
                    </a:p>
                  </a:txBody>
                  <a:tcPr marL="38100" marR="38100" marT="38092" marB="38092"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endParaRPr kumimoji="0" lang="en-US" sz="3600" b="0" i="0" u="none" strike="noStrike" cap="none" normalizeH="0" baseline="0">
                        <a:ln>
                          <a:noFill/>
                        </a:ln>
                        <a:solidFill>
                          <a:srgbClr val="E8962B"/>
                        </a:solidFill>
                        <a:effectLst/>
                        <a:latin typeface="Gill Sans" charset="0"/>
                        <a:ea typeface="Heiti TC Light" charset="0"/>
                        <a:cs typeface="Heiti TC Light" charset="0"/>
                        <a:sym typeface="Gill Sans" charset="0"/>
                      </a:endParaRPr>
                    </a:p>
                  </a:txBody>
                  <a:tcPr marL="38100" marR="38100" marT="38092" marB="38092"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r>
            </a:tbl>
          </a:graphicData>
        </a:graphic>
      </p:graphicFrame>
      <p:sp>
        <p:nvSpPr>
          <p:cNvPr id="19473" name="Rectangle 26"/>
          <p:cNvSpPr>
            <a:spLocks/>
          </p:cNvSpPr>
          <p:nvPr/>
        </p:nvSpPr>
        <p:spPr bwMode="auto">
          <a:xfrm>
            <a:off x="1588" y="4064000"/>
            <a:ext cx="1768475" cy="59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pPr>
              <a:tabLst>
                <a:tab pos="558800" algn="l"/>
              </a:tabLst>
            </a:pPr>
            <a:r>
              <a:rPr lang="en-US" sz="3600">
                <a:solidFill>
                  <a:srgbClr val="FAF9E7"/>
                </a:solidFill>
                <a:ea typeface="ＭＳ Ｐゴシック" charset="0"/>
                <a:cs typeface="ＭＳ Ｐゴシック" charset="0"/>
              </a:rPr>
              <a:t>Language</a:t>
            </a:r>
          </a:p>
        </p:txBody>
      </p:sp>
      <p:sp>
        <p:nvSpPr>
          <p:cNvPr id="19474" name="Rectangle 27"/>
          <p:cNvSpPr>
            <a:spLocks/>
          </p:cNvSpPr>
          <p:nvPr/>
        </p:nvSpPr>
        <p:spPr bwMode="auto">
          <a:xfrm>
            <a:off x="220663" y="2870200"/>
            <a:ext cx="1330325" cy="59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pPr>
              <a:tabLst>
                <a:tab pos="558800" algn="l"/>
              </a:tabLst>
            </a:pPr>
            <a:r>
              <a:rPr lang="en-US" sz="3600">
                <a:solidFill>
                  <a:srgbClr val="E8962B"/>
                </a:solidFill>
                <a:ea typeface="ＭＳ Ｐゴシック" charset="0"/>
                <a:cs typeface="ＭＳ Ｐゴシック" charset="0"/>
              </a:rPr>
              <a:t>MYTH</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1456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aphicFrame>
        <p:nvGraphicFramePr>
          <p:cNvPr id="21505" name="Group 1"/>
          <p:cNvGraphicFramePr>
            <a:graphicFrameLocks noGrp="1"/>
          </p:cNvGraphicFramePr>
          <p:nvPr/>
        </p:nvGraphicFramePr>
        <p:xfrm>
          <a:off x="1397000" y="1765300"/>
          <a:ext cx="7353300" cy="4089400"/>
        </p:xfrm>
        <a:graphic>
          <a:graphicData uri="http://schemas.openxmlformats.org/drawingml/2006/table">
            <a:tbl>
              <a:tblPr/>
              <a:tblGrid>
                <a:gridCol w="3676650"/>
                <a:gridCol w="3676650"/>
              </a:tblGrid>
              <a:tr h="204470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THE IDEA OF THE </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AMERICAN FLAG</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r>
              <a:tr h="2044700">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American Flag</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endParaRPr kumimoji="0" lang="en-US" sz="3600" b="0" i="0" u="none" strike="noStrike" cap="none" normalizeH="0" baseline="0">
                        <a:ln>
                          <a:noFill/>
                        </a:ln>
                        <a:solidFill>
                          <a:srgbClr val="E8962B"/>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blipFill dpi="0" rotWithShape="0">
                      <a:blip r:embed="rId5"/>
                      <a:srcRect/>
                      <a:stretch>
                        <a:fillRect/>
                      </a:stretch>
                    </a:blipFill>
                  </a:tcPr>
                </a:tc>
              </a:tr>
            </a:tbl>
          </a:graphicData>
        </a:graphic>
      </p:graphicFrame>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19532"/>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aphicFrame>
        <p:nvGraphicFramePr>
          <p:cNvPr id="23553" name="Group 1"/>
          <p:cNvGraphicFramePr>
            <a:graphicFrameLocks noGrp="1"/>
          </p:cNvGraphicFramePr>
          <p:nvPr/>
        </p:nvGraphicFramePr>
        <p:xfrm>
          <a:off x="546100" y="330200"/>
          <a:ext cx="9196388" cy="6283326"/>
        </p:xfrm>
        <a:graphic>
          <a:graphicData uri="http://schemas.openxmlformats.org/drawingml/2006/table">
            <a:tbl>
              <a:tblPr/>
              <a:tblGrid>
                <a:gridCol w="3128963"/>
                <a:gridCol w="3001962"/>
                <a:gridCol w="3065463"/>
              </a:tblGrid>
              <a:tr h="2093913">
                <a:tc gridSpan="3">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a:ln>
                            <a:noFill/>
                          </a:ln>
                          <a:solidFill>
                            <a:srgbClr val="E8962B"/>
                          </a:solidFill>
                          <a:effectLst/>
                          <a:latin typeface="Gill Sans" charset="0"/>
                          <a:ea typeface="Heiti TC Light" charset="0"/>
                          <a:cs typeface="Heiti TC Light" charset="0"/>
                          <a:sym typeface="Gill Sans" charset="0"/>
                        </a:rPr>
                        <a:t>THE IDEA OF </a:t>
                      </a:r>
                      <a:r>
                        <a:rPr kumimoji="0" lang="ja-JP" altLang="en-US" sz="3600" b="0" i="0" u="none" strike="noStrike" cap="none" normalizeH="0" baseline="0">
                          <a:ln>
                            <a:noFill/>
                          </a:ln>
                          <a:solidFill>
                            <a:srgbClr val="E8962B"/>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E8962B"/>
                          </a:solidFill>
                          <a:effectLst/>
                          <a:latin typeface="Gill Sans" charset="0"/>
                          <a:ea typeface="Heiti TC Light" charset="0"/>
                          <a:cs typeface="Heiti TC Light" charset="0"/>
                          <a:sym typeface="Gill Sans" charset="0"/>
                        </a:rPr>
                        <a:t>AMERICA</a:t>
                      </a:r>
                      <a:r>
                        <a:rPr kumimoji="0" lang="ja-JP" altLang="en-US" sz="3600" b="0" i="0" u="none" strike="noStrike" cap="none" normalizeH="0" baseline="0">
                          <a:ln>
                            <a:noFill/>
                          </a:ln>
                          <a:solidFill>
                            <a:srgbClr val="E8962B"/>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E8962B"/>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r>
              <a:tr h="2093913">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THE IDEA OF THE </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AMERICAN FLAG</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dirty="0" smtClean="0">
                          <a:ln>
                            <a:noFill/>
                          </a:ln>
                          <a:solidFill>
                            <a:srgbClr val="E8962B"/>
                          </a:solidFill>
                          <a:effectLst/>
                          <a:latin typeface="Gill Sans" charset="0"/>
                          <a:ea typeface="Heiti TC Light" charset="0"/>
                          <a:cs typeface="Heiti TC Light" charset="0"/>
                          <a:sym typeface="Gill Sans" charset="0"/>
                        </a:rPr>
                        <a:t>everything that </a:t>
                      </a:r>
                      <a:r>
                        <a:rPr kumimoji="0" lang="en-US" sz="3600" b="0" i="0" u="none" strike="noStrike" cap="none" normalizeH="0" baseline="0" dirty="0">
                          <a:ln>
                            <a:noFill/>
                          </a:ln>
                          <a:solidFill>
                            <a:srgbClr val="E8962B"/>
                          </a:solidFill>
                          <a:effectLst/>
                          <a:latin typeface="Gill Sans" charset="0"/>
                          <a:ea typeface="Heiti TC Light" charset="0"/>
                          <a:cs typeface="Heiti TC Light" charset="0"/>
                          <a:sym typeface="Gill Sans" charset="0"/>
                        </a:rPr>
                        <a:t>is </a:t>
                      </a:r>
                      <a:endParaRPr kumimoji="0" lang="en-US" sz="3600" b="0" i="0" u="none" strike="noStrike" cap="none" normalizeH="0" baseline="0" dirty="0" smtClean="0">
                        <a:ln>
                          <a:noFill/>
                        </a:ln>
                        <a:solidFill>
                          <a:srgbClr val="E8962B"/>
                        </a:solidFill>
                        <a:effectLst/>
                        <a:latin typeface="Gill Sans" charset="0"/>
                        <a:ea typeface="Heiti TC Light" charset="0"/>
                        <a:cs typeface="Heiti TC Light" charset="0"/>
                        <a:sym typeface="Gill Sans" charset="0"/>
                      </a:endParaRPr>
                    </a:p>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dirty="0" smtClean="0">
                          <a:ln>
                            <a:noFill/>
                          </a:ln>
                          <a:solidFill>
                            <a:srgbClr val="E8962B"/>
                          </a:solidFill>
                          <a:effectLst/>
                          <a:latin typeface="Gill Sans" charset="0"/>
                          <a:ea typeface="Heiti TC Light" charset="0"/>
                          <a:cs typeface="Heiti TC Light" charset="0"/>
                          <a:sym typeface="Gill Sans" charset="0"/>
                        </a:rPr>
                        <a:t>America</a:t>
                      </a:r>
                      <a:endParaRPr kumimoji="0" lang="en-US" sz="3600" b="0" i="0" u="none" strike="noStrike" cap="none" normalizeH="0" baseline="0" dirty="0">
                        <a:ln>
                          <a:noFill/>
                        </a:ln>
                        <a:solidFill>
                          <a:srgbClr val="E8962B"/>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r>
              <a:tr h="2095500">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American Flag</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endParaRPr kumimoji="0" lang="en-US" sz="3600" b="0" i="0" u="none" strike="noStrike" cap="none" normalizeH="0" baseline="0">
                        <a:ln>
                          <a:noFill/>
                        </a:ln>
                        <a:solidFill>
                          <a:srgbClr val="E8962B"/>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blipFill dpi="0" rotWithShape="0">
                      <a:blip r:embed="rId5"/>
                      <a:srcRect/>
                      <a:stretch>
                        <a:fillRect/>
                      </a:stretch>
                    </a:blip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endParaRPr kumimoji="0" lang="en-US" sz="3600" b="0" i="0" u="none" strike="noStrike" cap="none" normalizeH="0" baseline="0" dirty="0">
                        <a:ln>
                          <a:noFill/>
                        </a:ln>
                        <a:solidFill>
                          <a:schemeClr val="tx1"/>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r>
            </a:tbl>
          </a:graphicData>
        </a:graphic>
      </p:graphicFrame>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1408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5602"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9263" y="1092200"/>
            <a:ext cx="9253537" cy="543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3030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765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17800" y="241300"/>
            <a:ext cx="4724400" cy="713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9962"/>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9698"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3688" y="127000"/>
            <a:ext cx="9556750" cy="735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52794"/>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10.xml.rels><?xml version="1.0" encoding="UTF-8" standalone="yes"?>
<Relationships xmlns="http://schemas.openxmlformats.org/package/2006/relationships"><Relationship Id="rId1" Type="http://schemas.openxmlformats.org/officeDocument/2006/relationships/image" Target="../media/image1.jpeg"/></Relationships>
</file>

<file path=ppt/theme/_rels/theme11.xml.rels><?xml version="1.0" encoding="UTF-8" standalone="yes"?>
<Relationships xmlns="http://schemas.openxmlformats.org/package/2006/relationships"><Relationship Id="rId1" Type="http://schemas.openxmlformats.org/officeDocument/2006/relationships/image" Target="../media/image1.jpeg"/></Relationships>
</file>

<file path=ppt/theme/_rels/theme12.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_rels/theme6.xml.rels><?xml version="1.0" encoding="UTF-8" standalone="yes"?>
<Relationships xmlns="http://schemas.openxmlformats.org/package/2006/relationships"><Relationship Id="rId1" Type="http://schemas.openxmlformats.org/officeDocument/2006/relationships/image" Target="../media/image1.jpeg"/></Relationships>
</file>

<file path=ppt/theme/_rels/theme7.xml.rels><?xml version="1.0" encoding="UTF-8" standalone="yes"?>
<Relationships xmlns="http://schemas.openxmlformats.org/package/2006/relationships"><Relationship Id="rId1" Type="http://schemas.openxmlformats.org/officeDocument/2006/relationships/image" Target="../media/image1.jpeg"/></Relationships>
</file>

<file path=ppt/theme/_rels/theme8.xml.rels><?xml version="1.0" encoding="UTF-8" standalone="yes"?>
<Relationships xmlns="http://schemas.openxmlformats.org/package/2006/relationships"><Relationship Id="rId1" Type="http://schemas.openxmlformats.org/officeDocument/2006/relationships/image" Target="../media/image1.jpeg"/></Relationships>
</file>

<file path=ppt/theme/_rels/theme9.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itle &amp; Subtitle">
  <a:themeElements>
    <a:clrScheme name="">
      <a:dk1>
        <a:srgbClr val="000000"/>
      </a:dk1>
      <a:lt1>
        <a:srgbClr val="FFFFFF"/>
      </a:lt1>
      <a:dk2>
        <a:srgbClr val="000000"/>
      </a:dk2>
      <a:lt2>
        <a:srgbClr val="000000"/>
      </a:lt2>
      <a:accent1>
        <a:srgbClr val="FFFFFF"/>
      </a:accent1>
      <a:accent2>
        <a:srgbClr val="333399"/>
      </a:accent2>
      <a:accent3>
        <a:srgbClr val="FFFFFF"/>
      </a:accent3>
      <a:accent4>
        <a:srgbClr val="000000"/>
      </a:accent4>
      <a:accent5>
        <a:srgbClr val="FFFFFF"/>
      </a:accent5>
      <a:accent6>
        <a:srgbClr val="2D2D8A"/>
      </a:accent6>
      <a:hlink>
        <a:srgbClr val="009999"/>
      </a:hlink>
      <a:folHlink>
        <a:srgbClr val="99CC00"/>
      </a:folHlink>
    </a:clrScheme>
    <a:fontScheme name="Title &amp; Subtitle">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Title &amp; Bullets - Right">
  <a:themeElements>
    <a:clrScheme name="Title &amp; Bullets - Righ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 Right">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Bullets - Righ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Title, Bullets &amp; Photo">
  <a:themeElements>
    <a:clrScheme name="">
      <a:dk1>
        <a:srgbClr val="000000"/>
      </a:dk1>
      <a:lt1>
        <a:srgbClr val="E5E5E5"/>
      </a:lt1>
      <a:dk2>
        <a:srgbClr val="000000"/>
      </a:dk2>
      <a:lt2>
        <a:srgbClr val="808080"/>
      </a:lt2>
      <a:accent1>
        <a:srgbClr val="BBE0E3"/>
      </a:accent1>
      <a:accent2>
        <a:srgbClr val="333399"/>
      </a:accent2>
      <a:accent3>
        <a:srgbClr val="F0F0F0"/>
      </a:accent3>
      <a:accent4>
        <a:srgbClr val="000000"/>
      </a:accent4>
      <a:accent5>
        <a:srgbClr val="DAEDEF"/>
      </a:accent5>
      <a:accent6>
        <a:srgbClr val="2D2D8A"/>
      </a:accent6>
      <a:hlink>
        <a:srgbClr val="009999"/>
      </a:hlink>
      <a:folHlink>
        <a:srgbClr val="99CC00"/>
      </a:folHlink>
    </a:clrScheme>
    <a:fontScheme name="Title, Bullets &amp; Photo">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Bullets &amp; Phot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Title &amp; Bullets">
  <a:themeElements>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itle &amp; Subtitle copy 1">
  <a:themeElements>
    <a:clrScheme name="Title &amp; Subtitle copy 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Subtitle copy 1">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copy 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itle - Center">
  <a:themeElements>
    <a:clrScheme name="Title - Center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 Center">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 Center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Bullets">
  <a:themeElements>
    <a:clrScheme name="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llets">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Photo - Horizontal">
  <a:themeElements>
    <a:clrScheme name="">
      <a:dk1>
        <a:srgbClr val="000000"/>
      </a:dk1>
      <a:lt1>
        <a:srgbClr val="E5E5E5"/>
      </a:lt1>
      <a:dk2>
        <a:srgbClr val="000000"/>
      </a:dk2>
      <a:lt2>
        <a:srgbClr val="808080"/>
      </a:lt2>
      <a:accent1>
        <a:srgbClr val="BBE0E3"/>
      </a:accent1>
      <a:accent2>
        <a:srgbClr val="333399"/>
      </a:accent2>
      <a:accent3>
        <a:srgbClr val="F0F0F0"/>
      </a:accent3>
      <a:accent4>
        <a:srgbClr val="000000"/>
      </a:accent4>
      <a:accent5>
        <a:srgbClr val="DAEDEF"/>
      </a:accent5>
      <a:accent6>
        <a:srgbClr val="2D2D8A"/>
      </a:accent6>
      <a:hlink>
        <a:srgbClr val="009999"/>
      </a:hlink>
      <a:folHlink>
        <a:srgbClr val="99CC00"/>
      </a:folHlink>
    </a:clrScheme>
    <a:fontScheme name="Photo - Horizontal">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Photo - Horizont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Photo - Vertical">
  <a:themeElements>
    <a:clrScheme name="">
      <a:dk1>
        <a:srgbClr val="000000"/>
      </a:dk1>
      <a:lt1>
        <a:srgbClr val="E5E5E5"/>
      </a:lt1>
      <a:dk2>
        <a:srgbClr val="000000"/>
      </a:dk2>
      <a:lt2>
        <a:srgbClr val="808080"/>
      </a:lt2>
      <a:accent1>
        <a:srgbClr val="BBE0E3"/>
      </a:accent1>
      <a:accent2>
        <a:srgbClr val="333399"/>
      </a:accent2>
      <a:accent3>
        <a:srgbClr val="F0F0F0"/>
      </a:accent3>
      <a:accent4>
        <a:srgbClr val="000000"/>
      </a:accent4>
      <a:accent5>
        <a:srgbClr val="DAEDEF"/>
      </a:accent5>
      <a:accent6>
        <a:srgbClr val="2D2D8A"/>
      </a:accent6>
      <a:hlink>
        <a:srgbClr val="009999"/>
      </a:hlink>
      <a:folHlink>
        <a:srgbClr val="99CC00"/>
      </a:folHlink>
    </a:clrScheme>
    <a:fontScheme name="Photo - Vertical">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Photo - Vertic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Title - Top">
  <a:themeElements>
    <a:clrScheme name="Title - Top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 Top">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 Top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Blank">
  <a:themeElements>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Title &amp; Bullets - Left">
  <a:themeElements>
    <a:clrScheme name="Title &amp; Bullets - Lef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 Left">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Bullets - Lef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39</TotalTime>
  <Pages>0</Pages>
  <Words>963</Words>
  <Characters>0</Characters>
  <Application>Microsoft Macintosh PowerPoint</Application>
  <PresentationFormat>Custom</PresentationFormat>
  <Lines>0</Lines>
  <Paragraphs>57</Paragraphs>
  <Slides>16</Slides>
  <Notes>14</Notes>
  <HiddenSlides>0</HiddenSlides>
  <MMClips>14</MMClips>
  <ScaleCrop>false</ScaleCrop>
  <HeadingPairs>
    <vt:vector size="4" baseType="variant">
      <vt:variant>
        <vt:lpstr>Theme</vt:lpstr>
      </vt:variant>
      <vt:variant>
        <vt:i4>12</vt:i4>
      </vt:variant>
      <vt:variant>
        <vt:lpstr>Slide Titles</vt:lpstr>
      </vt:variant>
      <vt:variant>
        <vt:i4>16</vt:i4>
      </vt:variant>
    </vt:vector>
  </HeadingPairs>
  <TitlesOfParts>
    <vt:vector size="28" baseType="lpstr">
      <vt:lpstr>Title &amp; Subtitle</vt:lpstr>
      <vt:lpstr>Title &amp; Subtitle copy 1</vt:lpstr>
      <vt:lpstr>Title - Center</vt:lpstr>
      <vt:lpstr>Bullets</vt:lpstr>
      <vt:lpstr>Photo - Horizontal</vt:lpstr>
      <vt:lpstr>Photo - Vertical</vt:lpstr>
      <vt:lpstr>Title - Top</vt:lpstr>
      <vt:lpstr>Blank</vt:lpstr>
      <vt:lpstr>Title &amp; Bullets - Left</vt:lpstr>
      <vt:lpstr>Title &amp; Bullets - Right</vt:lpstr>
      <vt:lpstr>Title, Bullets &amp; Photo</vt:lpstr>
      <vt:lpstr>Title &amp; Bullets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Jonathan Gabel</cp:lastModifiedBy>
  <cp:revision>9</cp:revision>
  <dcterms:modified xsi:type="dcterms:W3CDTF">2012-09-25T19:19:08Z</dcterms:modified>
</cp:coreProperties>
</file>